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ebm" ContentType="video/webm"/>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9" r:id="rId4"/>
    <p:sldId id="261" r:id="rId5"/>
    <p:sldId id="263" r:id="rId6"/>
    <p:sldId id="264" r:id="rId7"/>
    <p:sldId id="265" r:id="rId8"/>
    <p:sldId id="266" r:id="rId9"/>
    <p:sldId id="269" r:id="rId10"/>
    <p:sldId id="272" r:id="rId11"/>
    <p:sldId id="270" r:id="rId12"/>
    <p:sldId id="273" r:id="rId13"/>
    <p:sldId id="274" r:id="rId14"/>
    <p:sldId id="279" r:id="rId15"/>
    <p:sldId id="278" r:id="rId16"/>
    <p:sldId id="282" r:id="rId17"/>
    <p:sldId id="281" r:id="rId18"/>
    <p:sldId id="28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AFBF4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5" d="100"/>
          <a:sy n="65" d="100"/>
        </p:scale>
        <p:origin x="6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09:49:47.24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1417 1066,'-545'-55,"424"35,-1-7,-163-56,258 74,3-2,-2 0,3-1,-2-2,3 0,-1-2,2-1,-25-23,35 28,0 1,1-1,2-1,-1 0,1 1,0-2,1 0,0 0,3 0,-2-1,2 0,0 0,1 0,0 0,0-31,3 34,1-2,0 1,1 1,0-2,1 1,0 0,2 2,-1-2,0 0,2 2,0-1,1 1,0-1,11-12,-4 8,1 1,1 2,-1-1,1 1,1 1,0 1,1 0,27-11,12-1,-1 1,3 5,0 1,78-10,247-11,385 17,2 33,-510-6,-46-4,1034 44,-900-14,-259-20,162 42,-215-43,0 1,50 26,-75-33,-1 0,1 1,-3-1,2 2,-1 0,0 1,-1 0,-1 0,1 1,-1 0,9 15,-14-19,0 1,0 0,-2 0,1 0,0 0,0-1,-1 1,0 1,-1-1,0 0,0 1,0-1,-1-1,0 1,-1 1,1-1,-1 0,0 0,0-1,-1 0,0 1,-1-1,0 1,-7 8,0-2,1 1,-2-1,-1-1,0 0,1-1,-3 0,1-1,0-2,-21 11,-24 7,-1-2,-2-4,-79 17,-195 21,-681 41,-9-58,886-37,-46 2,-1097 50,1028-37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nl-NL"/>
              <a:t>Klik om stijl te bewerken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smtClean="0"/>
              <a:pPr/>
              <a:t>5/24/2021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76862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1678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pPr/>
              <a:t>5/24/2021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151764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nl-NL"/>
              <a:t>Klik om stijl te bewerken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06570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nl-NL"/>
              <a:t>Klik om stijl te bewerken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pPr/>
              <a:t>5/24/2021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129750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nl-NL"/>
              <a:t>Klik om stijl te bewerken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pPr/>
              <a:t>5/24/2021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58733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nl-NL"/>
              <a:t>Klik om stijl te bewerken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5125305" y="1488985"/>
            <a:ext cx="6264350" cy="169685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118447" y="4351687"/>
            <a:ext cx="6265588" cy="17040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smtClean="0"/>
              <a:pPr/>
              <a:t>5/24/2021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28646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5/24/2021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665852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smtClean="0"/>
              <a:pPr/>
              <a:t>5/24/2021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13702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nl-NL"/>
              <a:t>Klik om stijl te bewerken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smtClean="0"/>
              <a:pPr/>
              <a:t>5/24/2021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12822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nl-NL"/>
              <a:t>Klik om stijl te bewerken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pPr/>
              <a:t>5/24/2021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340711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smtClean="0"/>
              <a:pPr/>
              <a:t>5/24/2021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909507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customXml" Target="../ink/ink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chirowalfergem.b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mailto:hana.degreef@gmail.com" TargetMode="External"/><Relationship Id="rId2" Type="http://schemas.openxmlformats.org/officeDocument/2006/relationships/hyperlink" Target="mailto:anouk.devuyst@gmail.com"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ebm"/><Relationship Id="rId1" Type="http://schemas.microsoft.com/office/2007/relationships/media" Target="../media/media1.webm"/><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www.chirowalfergem.be/" TargetMode="External"/><Relationship Id="rId4" Type="http://schemas.openxmlformats.org/officeDocument/2006/relationships/hyperlink" Target="https://chiro-walfergem.stamhoofd.b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33F53-C4FB-4AAF-A0FF-2D7C95D6C76A}"/>
              </a:ext>
            </a:extLst>
          </p:cNvPr>
          <p:cNvSpPr>
            <a:spLocks noGrp="1"/>
          </p:cNvSpPr>
          <p:nvPr>
            <p:ph type="ctrTitle"/>
          </p:nvPr>
        </p:nvSpPr>
        <p:spPr/>
        <p:txBody>
          <a:bodyPr/>
          <a:lstStyle/>
          <a:p>
            <a:r>
              <a:rPr lang="nl-BE" dirty="0"/>
              <a:t>STAMHOOFD</a:t>
            </a:r>
          </a:p>
        </p:txBody>
      </p:sp>
      <p:sp>
        <p:nvSpPr>
          <p:cNvPr id="3" name="Subtitle 2">
            <a:extLst>
              <a:ext uri="{FF2B5EF4-FFF2-40B4-BE49-F238E27FC236}">
                <a16:creationId xmlns:a16="http://schemas.microsoft.com/office/drawing/2014/main" id="{15092440-4F61-4F51-84ED-CBBDFA3F9FE2}"/>
              </a:ext>
            </a:extLst>
          </p:cNvPr>
          <p:cNvSpPr>
            <a:spLocks noGrp="1"/>
          </p:cNvSpPr>
          <p:nvPr>
            <p:ph type="subTitle" idx="1"/>
          </p:nvPr>
        </p:nvSpPr>
        <p:spPr/>
        <p:txBody>
          <a:bodyPr/>
          <a:lstStyle/>
          <a:p>
            <a:r>
              <a:rPr lang="nl-BE" dirty="0"/>
              <a:t>HANDLEIDING VOOR OUDERS EN LEDEN </a:t>
            </a:r>
          </a:p>
        </p:txBody>
      </p:sp>
      <p:sp>
        <p:nvSpPr>
          <p:cNvPr id="4" name="Tekstvak 3">
            <a:extLst>
              <a:ext uri="{FF2B5EF4-FFF2-40B4-BE49-F238E27FC236}">
                <a16:creationId xmlns:a16="http://schemas.microsoft.com/office/drawing/2014/main" id="{07272E9E-FD60-4258-B9FC-C1208FD39F77}"/>
              </a:ext>
            </a:extLst>
          </p:cNvPr>
          <p:cNvSpPr txBox="1"/>
          <p:nvPr/>
        </p:nvSpPr>
        <p:spPr>
          <a:xfrm>
            <a:off x="9517627" y="6414926"/>
            <a:ext cx="2546554" cy="369332"/>
          </a:xfrm>
          <a:prstGeom prst="rect">
            <a:avLst/>
          </a:prstGeom>
          <a:noFill/>
        </p:spPr>
        <p:txBody>
          <a:bodyPr wrap="square" rtlCol="0">
            <a:spAutoFit/>
          </a:bodyPr>
          <a:lstStyle/>
          <a:p>
            <a:r>
              <a:rPr lang="nl-BE" dirty="0">
                <a:solidFill>
                  <a:schemeClr val="bg1">
                    <a:lumMod val="75000"/>
                  </a:schemeClr>
                </a:solidFill>
                <a:latin typeface="+mj-lt"/>
              </a:rPr>
              <a:t>Door: Anouk De Vuyst</a:t>
            </a:r>
            <a:endParaRPr lang="fr-BE" dirty="0">
              <a:solidFill>
                <a:schemeClr val="bg1">
                  <a:lumMod val="75000"/>
                </a:schemeClr>
              </a:solidFill>
              <a:latin typeface="+mj-lt"/>
            </a:endParaRPr>
          </a:p>
        </p:txBody>
      </p:sp>
    </p:spTree>
    <p:extLst>
      <p:ext uri="{BB962C8B-B14F-4D97-AF65-F5344CB8AC3E}">
        <p14:creationId xmlns:p14="http://schemas.microsoft.com/office/powerpoint/2010/main" val="486637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FFE08116-33EC-475B-8F4C-44917C2BBFC4}"/>
              </a:ext>
            </a:extLst>
          </p:cNvPr>
          <p:cNvPicPr>
            <a:picLocks noChangeAspect="1"/>
          </p:cNvPicPr>
          <p:nvPr/>
        </p:nvPicPr>
        <p:blipFill>
          <a:blip r:embed="rId2"/>
          <a:stretch>
            <a:fillRect/>
          </a:stretch>
        </p:blipFill>
        <p:spPr>
          <a:xfrm>
            <a:off x="2101738" y="1462371"/>
            <a:ext cx="4491476" cy="2858546"/>
          </a:xfrm>
          <a:prstGeom prst="rect">
            <a:avLst/>
          </a:prstGeom>
        </p:spPr>
      </p:pic>
      <p:grpSp>
        <p:nvGrpSpPr>
          <p:cNvPr id="2" name="Groep 1">
            <a:extLst>
              <a:ext uri="{FF2B5EF4-FFF2-40B4-BE49-F238E27FC236}">
                <a16:creationId xmlns:a16="http://schemas.microsoft.com/office/drawing/2014/main" id="{3B5A22CD-8CDA-4955-984A-590DEA2F2364}"/>
              </a:ext>
            </a:extLst>
          </p:cNvPr>
          <p:cNvGrpSpPr/>
          <p:nvPr/>
        </p:nvGrpSpPr>
        <p:grpSpPr>
          <a:xfrm>
            <a:off x="8441417" y="357219"/>
            <a:ext cx="3340100" cy="1052481"/>
            <a:chOff x="381000" y="446119"/>
            <a:chExt cx="4083098" cy="1766832"/>
          </a:xfrm>
        </p:grpSpPr>
        <p:pic>
          <p:nvPicPr>
            <p:cNvPr id="3" name="Afbeelding 2">
              <a:extLst>
                <a:ext uri="{FF2B5EF4-FFF2-40B4-BE49-F238E27FC236}">
                  <a16:creationId xmlns:a16="http://schemas.microsoft.com/office/drawing/2014/main" id="{3C83945A-4526-467E-B161-6C3D82200A87}"/>
                </a:ext>
              </a:extLst>
            </p:cNvPr>
            <p:cNvPicPr>
              <a:picLocks noChangeAspect="1"/>
            </p:cNvPicPr>
            <p:nvPr/>
          </p:nvPicPr>
          <p:blipFill rotWithShape="1">
            <a:blip r:embed="rId3"/>
            <a:srcRect t="54368"/>
            <a:stretch/>
          </p:blipFill>
          <p:spPr>
            <a:xfrm>
              <a:off x="381000" y="446119"/>
              <a:ext cx="4083098" cy="1766832"/>
            </a:xfrm>
            <a:prstGeom prst="rect">
              <a:avLst/>
            </a:prstGeom>
          </p:spPr>
        </p:pic>
        <p:sp>
          <p:nvSpPr>
            <p:cNvPr id="4" name="Tekstvak 3">
              <a:extLst>
                <a:ext uri="{FF2B5EF4-FFF2-40B4-BE49-F238E27FC236}">
                  <a16:creationId xmlns:a16="http://schemas.microsoft.com/office/drawing/2014/main" id="{439E218B-8246-4DB0-AB48-426820F396D6}"/>
                </a:ext>
              </a:extLst>
            </p:cNvPr>
            <p:cNvSpPr txBox="1"/>
            <p:nvPr/>
          </p:nvSpPr>
          <p:spPr>
            <a:xfrm>
              <a:off x="1166873" y="446119"/>
              <a:ext cx="2511353" cy="1395020"/>
            </a:xfrm>
            <a:prstGeom prst="rect">
              <a:avLst/>
            </a:prstGeom>
            <a:noFill/>
          </p:spPr>
          <p:txBody>
            <a:bodyPr wrap="square" rtlCol="0">
              <a:spAutoFit/>
            </a:bodyPr>
            <a:lstStyle/>
            <a:p>
              <a:r>
                <a:rPr lang="nl-BE" sz="4800" b="1" spc="-150" dirty="0">
                  <a:solidFill>
                    <a:srgbClr val="FFFEFF"/>
                  </a:solidFill>
                  <a:latin typeface="+mj-lt"/>
                  <a:ea typeface="+mj-ea"/>
                  <a:cs typeface="+mj-cs"/>
                </a:rPr>
                <a:t>STAP  6</a:t>
              </a:r>
              <a:endParaRPr lang="fr-BE" sz="4800" b="1" spc="-150" dirty="0">
                <a:solidFill>
                  <a:srgbClr val="FFFEFF"/>
                </a:solidFill>
                <a:latin typeface="+mj-lt"/>
                <a:ea typeface="+mj-ea"/>
                <a:cs typeface="+mj-cs"/>
              </a:endParaRPr>
            </a:p>
          </p:txBody>
        </p:sp>
      </p:grpSp>
      <p:sp>
        <p:nvSpPr>
          <p:cNvPr id="5" name="Tijdelijke aanduiding voor inhoud 2">
            <a:extLst>
              <a:ext uri="{FF2B5EF4-FFF2-40B4-BE49-F238E27FC236}">
                <a16:creationId xmlns:a16="http://schemas.microsoft.com/office/drawing/2014/main" id="{24878F37-4D27-466E-8924-E087967A16D4}"/>
              </a:ext>
            </a:extLst>
          </p:cNvPr>
          <p:cNvSpPr txBox="1">
            <a:spLocks/>
          </p:cNvSpPr>
          <p:nvPr/>
        </p:nvSpPr>
        <p:spPr>
          <a:xfrm>
            <a:off x="410483" y="372733"/>
            <a:ext cx="7553299" cy="179741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nl-BE" sz="2400" dirty="0">
                <a:latin typeface="Abadi" panose="020B0604020104020204" pitchFamily="34" charset="0"/>
              </a:rPr>
              <a:t>Kies de juiste afdeling (=groep) uit de suggesties.</a:t>
            </a:r>
          </a:p>
          <a:p>
            <a:pPr marL="0" indent="0">
              <a:buFont typeface="Wingdings" panose="05000000000000000000" pitchFamily="2" charset="2"/>
              <a:buNone/>
            </a:pPr>
            <a:r>
              <a:rPr lang="nl-BE" sz="2000" dirty="0">
                <a:latin typeface="Abadi" panose="020B0604020104020204" pitchFamily="34" charset="0"/>
              </a:rPr>
              <a:t>En vul de gegevens van een noodcontactpersoon in, in het de pop-upvenster</a:t>
            </a:r>
            <a:r>
              <a:rPr lang="nl-BE" sz="2400" dirty="0">
                <a:latin typeface="Abadi" panose="020B0604020104020204" pitchFamily="34" charset="0"/>
              </a:rPr>
              <a:t>.  </a:t>
            </a:r>
            <a:endParaRPr lang="nl-BE" sz="2000" dirty="0">
              <a:latin typeface="Abadi" panose="020B0604020104020204" pitchFamily="34" charset="0"/>
            </a:endParaRPr>
          </a:p>
          <a:p>
            <a:pPr marL="0" indent="0">
              <a:buFont typeface="Wingdings" panose="05000000000000000000" pitchFamily="2" charset="2"/>
              <a:buNone/>
            </a:pPr>
            <a:r>
              <a:rPr lang="nl-BE" dirty="0">
                <a:latin typeface="Abadi" panose="020B0604020104020204" pitchFamily="34" charset="0"/>
              </a:rPr>
              <a:t> </a:t>
            </a:r>
            <a:endParaRPr lang="fr-BE" dirty="0">
              <a:latin typeface="Abadi" panose="020B0604020104020204" pitchFamily="34" charset="0"/>
            </a:endParaRPr>
          </a:p>
        </p:txBody>
      </p:sp>
      <p:sp>
        <p:nvSpPr>
          <p:cNvPr id="15" name="Pijl: omlaag 14">
            <a:extLst>
              <a:ext uri="{FF2B5EF4-FFF2-40B4-BE49-F238E27FC236}">
                <a16:creationId xmlns:a16="http://schemas.microsoft.com/office/drawing/2014/main" id="{D98141B6-D623-4CC6-A8B4-949801A7D531}"/>
              </a:ext>
            </a:extLst>
          </p:cNvPr>
          <p:cNvSpPr/>
          <p:nvPr/>
        </p:nvSpPr>
        <p:spPr>
          <a:xfrm rot="10800000">
            <a:off x="2266476" y="4015282"/>
            <a:ext cx="300226" cy="445511"/>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grpSp>
        <p:nvGrpSpPr>
          <p:cNvPr id="27" name="Groep 26">
            <a:extLst>
              <a:ext uri="{FF2B5EF4-FFF2-40B4-BE49-F238E27FC236}">
                <a16:creationId xmlns:a16="http://schemas.microsoft.com/office/drawing/2014/main" id="{0FF80D39-3681-4CC7-9FDE-B3D37CEBCF7E}"/>
              </a:ext>
            </a:extLst>
          </p:cNvPr>
          <p:cNvGrpSpPr/>
          <p:nvPr/>
        </p:nvGrpSpPr>
        <p:grpSpPr>
          <a:xfrm>
            <a:off x="252631" y="4460793"/>
            <a:ext cx="5843369" cy="2216123"/>
            <a:chOff x="6686811" y="1470052"/>
            <a:chExt cx="5345557" cy="1754831"/>
          </a:xfrm>
        </p:grpSpPr>
        <p:pic>
          <p:nvPicPr>
            <p:cNvPr id="11" name="Afbeelding 10">
              <a:extLst>
                <a:ext uri="{FF2B5EF4-FFF2-40B4-BE49-F238E27FC236}">
                  <a16:creationId xmlns:a16="http://schemas.microsoft.com/office/drawing/2014/main" id="{45A79D0C-9D65-429B-A427-F76DC9E0EA14}"/>
                </a:ext>
              </a:extLst>
            </p:cNvPr>
            <p:cNvPicPr>
              <a:picLocks noChangeAspect="1"/>
            </p:cNvPicPr>
            <p:nvPr/>
          </p:nvPicPr>
          <p:blipFill>
            <a:blip r:embed="rId4"/>
            <a:stretch>
              <a:fillRect/>
            </a:stretch>
          </p:blipFill>
          <p:spPr>
            <a:xfrm>
              <a:off x="7923533" y="1557091"/>
              <a:ext cx="4108835" cy="1667792"/>
            </a:xfrm>
            <a:prstGeom prst="rect">
              <a:avLst/>
            </a:prstGeom>
          </p:spPr>
        </p:pic>
        <p:sp>
          <p:nvSpPr>
            <p:cNvPr id="18" name="Tekstvak 17">
              <a:extLst>
                <a:ext uri="{FF2B5EF4-FFF2-40B4-BE49-F238E27FC236}">
                  <a16:creationId xmlns:a16="http://schemas.microsoft.com/office/drawing/2014/main" id="{3EB8B4AC-7455-4F14-8180-B0C5ABBAB065}"/>
                </a:ext>
              </a:extLst>
            </p:cNvPr>
            <p:cNvSpPr txBox="1"/>
            <p:nvPr/>
          </p:nvSpPr>
          <p:spPr>
            <a:xfrm>
              <a:off x="6706696" y="1470052"/>
              <a:ext cx="1177807" cy="852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1600" dirty="0"/>
                <a:t>Ziehier een overzicht van onze Afdelingen</a:t>
              </a:r>
              <a:endParaRPr lang="fr-BE" sz="1600" dirty="0"/>
            </a:p>
          </p:txBody>
        </p:sp>
        <p:cxnSp>
          <p:nvCxnSpPr>
            <p:cNvPr id="19" name="Verbindingslijn: gekromd 18">
              <a:extLst>
                <a:ext uri="{FF2B5EF4-FFF2-40B4-BE49-F238E27FC236}">
                  <a16:creationId xmlns:a16="http://schemas.microsoft.com/office/drawing/2014/main" id="{AC8ED662-AB37-420A-AE1B-D5E2225CB4FB}"/>
                </a:ext>
              </a:extLst>
            </p:cNvPr>
            <p:cNvCxnSpPr>
              <a:cxnSpLocks/>
            </p:cNvCxnSpPr>
            <p:nvPr/>
          </p:nvCxnSpPr>
          <p:spPr>
            <a:xfrm>
              <a:off x="6686811" y="2518014"/>
              <a:ext cx="1177808" cy="147072"/>
            </a:xfrm>
            <a:prstGeom prst="curvedConnector3">
              <a:avLst>
                <a:gd name="adj1" fmla="val -22627"/>
              </a:avLst>
            </a:prstGeom>
            <a:ln>
              <a:tailEnd type="triangle"/>
            </a:ln>
          </p:spPr>
          <p:style>
            <a:lnRef idx="3">
              <a:schemeClr val="accent1"/>
            </a:lnRef>
            <a:fillRef idx="0">
              <a:schemeClr val="accent1"/>
            </a:fillRef>
            <a:effectRef idx="2">
              <a:schemeClr val="accent1"/>
            </a:effectRef>
            <a:fontRef idx="minor">
              <a:schemeClr val="tx1"/>
            </a:fontRef>
          </p:style>
        </p:cxnSp>
      </p:grpSp>
      <p:pic>
        <p:nvPicPr>
          <p:cNvPr id="29" name="Afbeelding 28">
            <a:extLst>
              <a:ext uri="{FF2B5EF4-FFF2-40B4-BE49-F238E27FC236}">
                <a16:creationId xmlns:a16="http://schemas.microsoft.com/office/drawing/2014/main" id="{5FB1283D-EA8D-4807-BB28-035C468ED1C0}"/>
              </a:ext>
            </a:extLst>
          </p:cNvPr>
          <p:cNvPicPr>
            <a:picLocks noChangeAspect="1"/>
          </p:cNvPicPr>
          <p:nvPr/>
        </p:nvPicPr>
        <p:blipFill>
          <a:blip r:embed="rId5"/>
          <a:stretch>
            <a:fillRect/>
          </a:stretch>
        </p:blipFill>
        <p:spPr>
          <a:xfrm>
            <a:off x="7426155" y="2410435"/>
            <a:ext cx="4491477" cy="2922166"/>
          </a:xfrm>
          <a:prstGeom prst="rect">
            <a:avLst/>
          </a:prstGeom>
        </p:spPr>
      </p:pic>
      <p:sp>
        <p:nvSpPr>
          <p:cNvPr id="30" name="Pijl: omlaag 29">
            <a:extLst>
              <a:ext uri="{FF2B5EF4-FFF2-40B4-BE49-F238E27FC236}">
                <a16:creationId xmlns:a16="http://schemas.microsoft.com/office/drawing/2014/main" id="{8AFC64B9-F3C7-47FB-B140-CAAB23626735}"/>
              </a:ext>
            </a:extLst>
          </p:cNvPr>
          <p:cNvSpPr/>
          <p:nvPr/>
        </p:nvSpPr>
        <p:spPr>
          <a:xfrm rot="20538101">
            <a:off x="2131397" y="1947396"/>
            <a:ext cx="300226" cy="445511"/>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mc:AlternateContent xmlns:mc="http://schemas.openxmlformats.org/markup-compatibility/2006" xmlns:p14="http://schemas.microsoft.com/office/powerpoint/2010/main">
        <mc:Choice Requires="p14">
          <p:contentPart p14:bwMode="auto" r:id="rId6">
            <p14:nvContentPartPr>
              <p14:cNvPr id="31" name="Inkt 30">
                <a:extLst>
                  <a:ext uri="{FF2B5EF4-FFF2-40B4-BE49-F238E27FC236}">
                    <a16:creationId xmlns:a16="http://schemas.microsoft.com/office/drawing/2014/main" id="{5A900368-B797-455B-8091-E13EC5246071}"/>
                  </a:ext>
                </a:extLst>
              </p14:cNvPr>
              <p14:cNvContentPartPr/>
              <p14:nvPr/>
            </p14:nvContentPartPr>
            <p14:xfrm>
              <a:off x="9671893" y="2891644"/>
              <a:ext cx="1892261" cy="383738"/>
            </p14:xfrm>
          </p:contentPart>
        </mc:Choice>
        <mc:Fallback xmlns="">
          <p:pic>
            <p:nvPicPr>
              <p:cNvPr id="31" name="Inkt 30">
                <a:extLst>
                  <a:ext uri="{FF2B5EF4-FFF2-40B4-BE49-F238E27FC236}">
                    <a16:creationId xmlns:a16="http://schemas.microsoft.com/office/drawing/2014/main" id="{5A900368-B797-455B-8091-E13EC5246071}"/>
                  </a:ext>
                </a:extLst>
              </p:cNvPr>
              <p:cNvPicPr/>
              <p:nvPr/>
            </p:nvPicPr>
            <p:blipFill>
              <a:blip r:embed="rId7"/>
              <a:stretch>
                <a:fillRect/>
              </a:stretch>
            </p:blipFill>
            <p:spPr>
              <a:xfrm>
                <a:off x="9653892" y="2855646"/>
                <a:ext cx="1927903" cy="455374"/>
              </a:xfrm>
              <a:prstGeom prst="rect">
                <a:avLst/>
              </a:prstGeom>
            </p:spPr>
          </p:pic>
        </mc:Fallback>
      </mc:AlternateContent>
      <p:sp>
        <p:nvSpPr>
          <p:cNvPr id="37" name="Ovaal 36">
            <a:extLst>
              <a:ext uri="{FF2B5EF4-FFF2-40B4-BE49-F238E27FC236}">
                <a16:creationId xmlns:a16="http://schemas.microsoft.com/office/drawing/2014/main" id="{CF967A5F-A95E-4263-8D7C-7CB8F35362B7}"/>
              </a:ext>
            </a:extLst>
          </p:cNvPr>
          <p:cNvSpPr/>
          <p:nvPr/>
        </p:nvSpPr>
        <p:spPr>
          <a:xfrm>
            <a:off x="10527503" y="4874503"/>
            <a:ext cx="1222291" cy="412378"/>
          </a:xfrm>
          <a:prstGeom prst="ellipse">
            <a:avLst/>
          </a:prstGeom>
          <a:solidFill>
            <a:srgbClr val="FF0066">
              <a:alpha val="23922"/>
            </a:srgb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38" name="Pijl: omlaag 37">
            <a:extLst>
              <a:ext uri="{FF2B5EF4-FFF2-40B4-BE49-F238E27FC236}">
                <a16:creationId xmlns:a16="http://schemas.microsoft.com/office/drawing/2014/main" id="{E592A43B-0A2D-42CA-A362-AD78991CF2C1}"/>
              </a:ext>
            </a:extLst>
          </p:cNvPr>
          <p:cNvSpPr/>
          <p:nvPr/>
        </p:nvSpPr>
        <p:spPr>
          <a:xfrm rot="12703927">
            <a:off x="10066728" y="5555708"/>
            <a:ext cx="557088" cy="662100"/>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
        <p:nvSpPr>
          <p:cNvPr id="39" name="Tijdelijke aanduiding voor inhoud 2">
            <a:extLst>
              <a:ext uri="{FF2B5EF4-FFF2-40B4-BE49-F238E27FC236}">
                <a16:creationId xmlns:a16="http://schemas.microsoft.com/office/drawing/2014/main" id="{96F7E3EE-B4E5-4C8C-9D53-6C3576F39F47}"/>
              </a:ext>
            </a:extLst>
          </p:cNvPr>
          <p:cNvSpPr txBox="1">
            <a:spLocks/>
          </p:cNvSpPr>
          <p:nvPr/>
        </p:nvSpPr>
        <p:spPr>
          <a:xfrm>
            <a:off x="7232348" y="5572885"/>
            <a:ext cx="2843567" cy="643931"/>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nl-BE" sz="2400" dirty="0">
                <a:latin typeface="Abadi" panose="020B0604020104020204" pitchFamily="34" charset="0"/>
              </a:rPr>
              <a:t>KLIK op “Doorgaan”</a:t>
            </a:r>
            <a:endParaRPr lang="fr-BE" dirty="0">
              <a:latin typeface="Abadi" panose="020B0604020104020204" pitchFamily="34" charset="0"/>
            </a:endParaRPr>
          </a:p>
        </p:txBody>
      </p:sp>
    </p:spTree>
    <p:extLst>
      <p:ext uri="{BB962C8B-B14F-4D97-AF65-F5344CB8AC3E}">
        <p14:creationId xmlns:p14="http://schemas.microsoft.com/office/powerpoint/2010/main" val="3420841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1E1A12D1-B7F1-45C5-A5E5-6AD792A2AAA9}"/>
              </a:ext>
            </a:extLst>
          </p:cNvPr>
          <p:cNvPicPr>
            <a:picLocks noChangeAspect="1"/>
          </p:cNvPicPr>
          <p:nvPr/>
        </p:nvPicPr>
        <p:blipFill>
          <a:blip r:embed="rId2"/>
          <a:stretch>
            <a:fillRect/>
          </a:stretch>
        </p:blipFill>
        <p:spPr>
          <a:xfrm>
            <a:off x="6783588" y="3663726"/>
            <a:ext cx="4601394" cy="2968285"/>
          </a:xfrm>
          <a:prstGeom prst="rect">
            <a:avLst/>
          </a:prstGeom>
        </p:spPr>
      </p:pic>
      <p:pic>
        <p:nvPicPr>
          <p:cNvPr id="11" name="Afbeelding 10">
            <a:extLst>
              <a:ext uri="{FF2B5EF4-FFF2-40B4-BE49-F238E27FC236}">
                <a16:creationId xmlns:a16="http://schemas.microsoft.com/office/drawing/2014/main" id="{1F483A1F-7714-468A-9F65-09AF46D50118}"/>
              </a:ext>
            </a:extLst>
          </p:cNvPr>
          <p:cNvPicPr>
            <a:picLocks noChangeAspect="1"/>
          </p:cNvPicPr>
          <p:nvPr/>
        </p:nvPicPr>
        <p:blipFill>
          <a:blip r:embed="rId3"/>
          <a:stretch>
            <a:fillRect/>
          </a:stretch>
        </p:blipFill>
        <p:spPr>
          <a:xfrm>
            <a:off x="1710895" y="1820525"/>
            <a:ext cx="4068014" cy="2632819"/>
          </a:xfrm>
          <a:prstGeom prst="rect">
            <a:avLst/>
          </a:prstGeom>
        </p:spPr>
      </p:pic>
      <p:grpSp>
        <p:nvGrpSpPr>
          <p:cNvPr id="2" name="Groep 1">
            <a:extLst>
              <a:ext uri="{FF2B5EF4-FFF2-40B4-BE49-F238E27FC236}">
                <a16:creationId xmlns:a16="http://schemas.microsoft.com/office/drawing/2014/main" id="{05784C78-5539-4414-978F-0C8BA7E229B1}"/>
              </a:ext>
            </a:extLst>
          </p:cNvPr>
          <p:cNvGrpSpPr/>
          <p:nvPr/>
        </p:nvGrpSpPr>
        <p:grpSpPr>
          <a:xfrm>
            <a:off x="8441417" y="357219"/>
            <a:ext cx="3340100" cy="1052481"/>
            <a:chOff x="381000" y="446119"/>
            <a:chExt cx="4083098" cy="1766832"/>
          </a:xfrm>
        </p:grpSpPr>
        <p:pic>
          <p:nvPicPr>
            <p:cNvPr id="3" name="Afbeelding 2">
              <a:extLst>
                <a:ext uri="{FF2B5EF4-FFF2-40B4-BE49-F238E27FC236}">
                  <a16:creationId xmlns:a16="http://schemas.microsoft.com/office/drawing/2014/main" id="{948EDDC8-25F5-4830-9EE0-2421D38ED12A}"/>
                </a:ext>
              </a:extLst>
            </p:cNvPr>
            <p:cNvPicPr>
              <a:picLocks noChangeAspect="1"/>
            </p:cNvPicPr>
            <p:nvPr/>
          </p:nvPicPr>
          <p:blipFill rotWithShape="1">
            <a:blip r:embed="rId4"/>
            <a:srcRect t="54368"/>
            <a:stretch/>
          </p:blipFill>
          <p:spPr>
            <a:xfrm>
              <a:off x="381000" y="446119"/>
              <a:ext cx="4083098" cy="1766832"/>
            </a:xfrm>
            <a:prstGeom prst="rect">
              <a:avLst/>
            </a:prstGeom>
          </p:spPr>
        </p:pic>
        <p:sp>
          <p:nvSpPr>
            <p:cNvPr id="4" name="Tekstvak 3">
              <a:extLst>
                <a:ext uri="{FF2B5EF4-FFF2-40B4-BE49-F238E27FC236}">
                  <a16:creationId xmlns:a16="http://schemas.microsoft.com/office/drawing/2014/main" id="{D659398F-4E0D-4F3B-B8C0-B52D20F25BDE}"/>
                </a:ext>
              </a:extLst>
            </p:cNvPr>
            <p:cNvSpPr txBox="1"/>
            <p:nvPr/>
          </p:nvSpPr>
          <p:spPr>
            <a:xfrm>
              <a:off x="1166873" y="446119"/>
              <a:ext cx="2511353" cy="1395020"/>
            </a:xfrm>
            <a:prstGeom prst="rect">
              <a:avLst/>
            </a:prstGeom>
            <a:noFill/>
          </p:spPr>
          <p:txBody>
            <a:bodyPr wrap="square" rtlCol="0">
              <a:spAutoFit/>
            </a:bodyPr>
            <a:lstStyle/>
            <a:p>
              <a:r>
                <a:rPr lang="nl-BE" sz="4800" b="1" spc="-150" dirty="0">
                  <a:solidFill>
                    <a:srgbClr val="FFFEFF"/>
                  </a:solidFill>
                  <a:latin typeface="+mj-lt"/>
                  <a:ea typeface="+mj-ea"/>
                  <a:cs typeface="+mj-cs"/>
                </a:rPr>
                <a:t>STAP 7   </a:t>
              </a:r>
              <a:endParaRPr lang="fr-BE" sz="4800" b="1" spc="-150" dirty="0">
                <a:solidFill>
                  <a:srgbClr val="FFFEFF"/>
                </a:solidFill>
                <a:latin typeface="+mj-lt"/>
                <a:ea typeface="+mj-ea"/>
                <a:cs typeface="+mj-cs"/>
              </a:endParaRPr>
            </a:p>
          </p:txBody>
        </p:sp>
      </p:grpSp>
      <p:sp>
        <p:nvSpPr>
          <p:cNvPr id="5" name="Tijdelijke aanduiding voor inhoud 2">
            <a:extLst>
              <a:ext uri="{FF2B5EF4-FFF2-40B4-BE49-F238E27FC236}">
                <a16:creationId xmlns:a16="http://schemas.microsoft.com/office/drawing/2014/main" id="{86CCB944-EFB1-41CD-941F-81D542DD0DDD}"/>
              </a:ext>
            </a:extLst>
          </p:cNvPr>
          <p:cNvSpPr txBox="1">
            <a:spLocks/>
          </p:cNvSpPr>
          <p:nvPr/>
        </p:nvSpPr>
        <p:spPr>
          <a:xfrm>
            <a:off x="888118" y="690143"/>
            <a:ext cx="6281873" cy="60771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endParaRPr lang="nl-BE" sz="2400" dirty="0">
              <a:latin typeface="Abadi" panose="020B0604020104020204" pitchFamily="34" charset="0"/>
            </a:endParaRPr>
          </a:p>
          <a:p>
            <a:pPr marL="0" indent="0">
              <a:buFont typeface="Wingdings" panose="05000000000000000000" pitchFamily="2" charset="2"/>
              <a:buNone/>
            </a:pPr>
            <a:endParaRPr lang="nl-BE" sz="2000" dirty="0">
              <a:latin typeface="Abadi" panose="020B0604020104020204" pitchFamily="34" charset="0"/>
            </a:endParaRPr>
          </a:p>
          <a:p>
            <a:pPr marL="0" indent="0">
              <a:buFont typeface="Wingdings" panose="05000000000000000000" pitchFamily="2" charset="2"/>
              <a:buNone/>
            </a:pPr>
            <a:r>
              <a:rPr lang="nl-BE" dirty="0">
                <a:latin typeface="Abadi" panose="020B0604020104020204" pitchFamily="34" charset="0"/>
              </a:rPr>
              <a:t> </a:t>
            </a:r>
            <a:endParaRPr lang="fr-BE" dirty="0">
              <a:latin typeface="Abadi" panose="020B0604020104020204" pitchFamily="34" charset="0"/>
            </a:endParaRPr>
          </a:p>
        </p:txBody>
      </p:sp>
      <p:sp>
        <p:nvSpPr>
          <p:cNvPr id="6" name="Tijdelijke aanduiding voor inhoud 2">
            <a:extLst>
              <a:ext uri="{FF2B5EF4-FFF2-40B4-BE49-F238E27FC236}">
                <a16:creationId xmlns:a16="http://schemas.microsoft.com/office/drawing/2014/main" id="{789E60ED-557A-47AB-BC5B-90632DC3962D}"/>
              </a:ext>
            </a:extLst>
          </p:cNvPr>
          <p:cNvSpPr txBox="1">
            <a:spLocks/>
          </p:cNvSpPr>
          <p:nvPr/>
        </p:nvSpPr>
        <p:spPr>
          <a:xfrm>
            <a:off x="734104" y="399517"/>
            <a:ext cx="6281873" cy="607716"/>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nl-BE" sz="2400" dirty="0">
                <a:latin typeface="Abadi" panose="020B0604020104020204" pitchFamily="34" charset="0"/>
              </a:rPr>
              <a:t>VUL de ‘Persoonlijke steekkaart’ IN. </a:t>
            </a:r>
          </a:p>
          <a:p>
            <a:pPr marL="0" indent="0">
              <a:buFont typeface="Wingdings" panose="05000000000000000000" pitchFamily="2" charset="2"/>
              <a:buNone/>
            </a:pPr>
            <a:r>
              <a:rPr lang="nl-BE" sz="2000" dirty="0">
                <a:latin typeface="Abadi" panose="020B0604020104020204" pitchFamily="34" charset="0"/>
              </a:rPr>
              <a:t>De steekkaart bevat de medische gegevens van je dochter. Het is de medische fiche. </a:t>
            </a:r>
            <a:endParaRPr lang="fr-BE" sz="2400" dirty="0">
              <a:latin typeface="Abadi" panose="020B0604020104020204" pitchFamily="34" charset="0"/>
            </a:endParaRPr>
          </a:p>
        </p:txBody>
      </p:sp>
      <p:sp>
        <p:nvSpPr>
          <p:cNvPr id="20" name="Ovaal 19">
            <a:extLst>
              <a:ext uri="{FF2B5EF4-FFF2-40B4-BE49-F238E27FC236}">
                <a16:creationId xmlns:a16="http://schemas.microsoft.com/office/drawing/2014/main" id="{76510124-9C97-4004-AA13-FAC73F3A51EB}"/>
              </a:ext>
            </a:extLst>
          </p:cNvPr>
          <p:cNvSpPr/>
          <p:nvPr/>
        </p:nvSpPr>
        <p:spPr>
          <a:xfrm>
            <a:off x="10111467" y="6155122"/>
            <a:ext cx="1079780" cy="412378"/>
          </a:xfrm>
          <a:prstGeom prst="ellipse">
            <a:avLst/>
          </a:prstGeom>
          <a:solidFill>
            <a:srgbClr val="FF0066">
              <a:alpha val="23922"/>
            </a:srgb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21" name="Pijl: omlaag 20">
            <a:extLst>
              <a:ext uri="{FF2B5EF4-FFF2-40B4-BE49-F238E27FC236}">
                <a16:creationId xmlns:a16="http://schemas.microsoft.com/office/drawing/2014/main" id="{6FBE398B-33EA-4C7C-96B4-2888F82E8C9B}"/>
              </a:ext>
            </a:extLst>
          </p:cNvPr>
          <p:cNvSpPr/>
          <p:nvPr/>
        </p:nvSpPr>
        <p:spPr>
          <a:xfrm rot="18631592">
            <a:off x="9654859" y="5649276"/>
            <a:ext cx="437835" cy="548594"/>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
        <p:nvSpPr>
          <p:cNvPr id="17" name="Tekstvak 16">
            <a:extLst>
              <a:ext uri="{FF2B5EF4-FFF2-40B4-BE49-F238E27FC236}">
                <a16:creationId xmlns:a16="http://schemas.microsoft.com/office/drawing/2014/main" id="{9C66FFA7-C25A-4DE4-BF35-0A501388DF92}"/>
              </a:ext>
            </a:extLst>
          </p:cNvPr>
          <p:cNvSpPr txBox="1"/>
          <p:nvPr/>
        </p:nvSpPr>
        <p:spPr>
          <a:xfrm>
            <a:off x="139423" y="1776000"/>
            <a:ext cx="1417791"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1600" dirty="0"/>
              <a:t>1. Duid je voorkeuren aan. </a:t>
            </a:r>
          </a:p>
          <a:p>
            <a:r>
              <a:rPr lang="nl-BE" sz="1600" dirty="0"/>
              <a:t>Enkel de eerste is verplicht aan te vinken. </a:t>
            </a:r>
            <a:endParaRPr lang="fr-BE" sz="1600" dirty="0"/>
          </a:p>
        </p:txBody>
      </p:sp>
      <p:sp>
        <p:nvSpPr>
          <p:cNvPr id="10" name="Pijl: omlaag 9">
            <a:extLst>
              <a:ext uri="{FF2B5EF4-FFF2-40B4-BE49-F238E27FC236}">
                <a16:creationId xmlns:a16="http://schemas.microsoft.com/office/drawing/2014/main" id="{E9CCE5E1-1687-4DC4-A2EB-917866327EB6}"/>
              </a:ext>
            </a:extLst>
          </p:cNvPr>
          <p:cNvSpPr/>
          <p:nvPr/>
        </p:nvSpPr>
        <p:spPr>
          <a:xfrm rot="18631592">
            <a:off x="1510016" y="2764758"/>
            <a:ext cx="401758" cy="465279"/>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pic>
        <p:nvPicPr>
          <p:cNvPr id="15" name="Afbeelding 14">
            <a:extLst>
              <a:ext uri="{FF2B5EF4-FFF2-40B4-BE49-F238E27FC236}">
                <a16:creationId xmlns:a16="http://schemas.microsoft.com/office/drawing/2014/main" id="{52640D9E-2509-4CFF-B70F-19B597C86A51}"/>
              </a:ext>
            </a:extLst>
          </p:cNvPr>
          <p:cNvPicPr>
            <a:picLocks noChangeAspect="1"/>
          </p:cNvPicPr>
          <p:nvPr/>
        </p:nvPicPr>
        <p:blipFill>
          <a:blip r:embed="rId5"/>
          <a:stretch>
            <a:fillRect/>
          </a:stretch>
        </p:blipFill>
        <p:spPr>
          <a:xfrm>
            <a:off x="1496958" y="4103480"/>
            <a:ext cx="3041775" cy="1815882"/>
          </a:xfrm>
          <a:prstGeom prst="rect">
            <a:avLst/>
          </a:prstGeom>
        </p:spPr>
      </p:pic>
      <p:sp>
        <p:nvSpPr>
          <p:cNvPr id="22" name="Tekstvak 21">
            <a:extLst>
              <a:ext uri="{FF2B5EF4-FFF2-40B4-BE49-F238E27FC236}">
                <a16:creationId xmlns:a16="http://schemas.microsoft.com/office/drawing/2014/main" id="{8F22D883-6EDE-428E-8F7A-F9DBE68679D7}"/>
              </a:ext>
            </a:extLst>
          </p:cNvPr>
          <p:cNvSpPr txBox="1"/>
          <p:nvPr/>
        </p:nvSpPr>
        <p:spPr>
          <a:xfrm>
            <a:off x="139423" y="4103480"/>
            <a:ext cx="1200226"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1600" dirty="0"/>
              <a:t>2. Een extra vakje verschijnt, duid het ook aan. </a:t>
            </a:r>
            <a:endParaRPr lang="fr-BE" sz="1600" dirty="0"/>
          </a:p>
        </p:txBody>
      </p:sp>
      <p:sp>
        <p:nvSpPr>
          <p:cNvPr id="23" name="Pijl: omlaag 22">
            <a:extLst>
              <a:ext uri="{FF2B5EF4-FFF2-40B4-BE49-F238E27FC236}">
                <a16:creationId xmlns:a16="http://schemas.microsoft.com/office/drawing/2014/main" id="{EBE8EE5E-BAF3-45F2-BBEA-CFD7B3A826A0}"/>
              </a:ext>
            </a:extLst>
          </p:cNvPr>
          <p:cNvSpPr/>
          <p:nvPr/>
        </p:nvSpPr>
        <p:spPr>
          <a:xfrm rot="18631592">
            <a:off x="1364245" y="4666316"/>
            <a:ext cx="265424" cy="296073"/>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
        <p:nvSpPr>
          <p:cNvPr id="24" name="Tekstvak 23">
            <a:extLst>
              <a:ext uri="{FF2B5EF4-FFF2-40B4-BE49-F238E27FC236}">
                <a16:creationId xmlns:a16="http://schemas.microsoft.com/office/drawing/2014/main" id="{BD388A0C-524C-42CA-91CB-9D98DA8C6B67}"/>
              </a:ext>
            </a:extLst>
          </p:cNvPr>
          <p:cNvSpPr txBox="1"/>
          <p:nvPr/>
        </p:nvSpPr>
        <p:spPr>
          <a:xfrm>
            <a:off x="6150155" y="1536096"/>
            <a:ext cx="4988494"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1600" dirty="0"/>
              <a:t>3.Vul de medische gegevens van je dochter in. </a:t>
            </a:r>
          </a:p>
          <a:p>
            <a:endParaRPr lang="nl-BE" sz="1600" dirty="0"/>
          </a:p>
          <a:p>
            <a:r>
              <a:rPr lang="nl-BE" sz="1600" dirty="0"/>
              <a:t>Dit gaat over </a:t>
            </a:r>
            <a:r>
              <a:rPr lang="nl-BE" sz="1600" dirty="0" err="1"/>
              <a:t>allegiën</a:t>
            </a:r>
            <a:r>
              <a:rPr lang="nl-BE" sz="1600" dirty="0"/>
              <a:t>, dieet, gezondheid, huisarts,  … en is </a:t>
            </a:r>
            <a:r>
              <a:rPr lang="nl-BE" sz="1600" b="1" dirty="0"/>
              <a:t>belangrijk</a:t>
            </a:r>
            <a:r>
              <a:rPr lang="nl-BE" sz="1600" dirty="0"/>
              <a:t> voor op kamp maar we houden er ook rekening mee voor onze </a:t>
            </a:r>
            <a:r>
              <a:rPr lang="nl-BE" sz="1600" dirty="0" err="1"/>
              <a:t>zondaagse</a:t>
            </a:r>
            <a:r>
              <a:rPr lang="nl-BE" sz="1600" dirty="0"/>
              <a:t> activiteiten. </a:t>
            </a:r>
          </a:p>
          <a:p>
            <a:r>
              <a:rPr lang="nl-BE" sz="1600" dirty="0"/>
              <a:t>Je kan ook extra inlichtingen achterlaten die relevant zijn voor de leiding van je dochter. </a:t>
            </a:r>
            <a:endParaRPr lang="fr-BE" sz="1600" dirty="0"/>
          </a:p>
        </p:txBody>
      </p:sp>
    </p:spTree>
    <p:extLst>
      <p:ext uri="{BB962C8B-B14F-4D97-AF65-F5344CB8AC3E}">
        <p14:creationId xmlns:p14="http://schemas.microsoft.com/office/powerpoint/2010/main" val="3394248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85001476-F149-4CA8-A58C-F8E329544E84}"/>
              </a:ext>
            </a:extLst>
          </p:cNvPr>
          <p:cNvPicPr>
            <a:picLocks noChangeAspect="1"/>
          </p:cNvPicPr>
          <p:nvPr/>
        </p:nvPicPr>
        <p:blipFill>
          <a:blip r:embed="rId2"/>
          <a:stretch>
            <a:fillRect/>
          </a:stretch>
        </p:blipFill>
        <p:spPr>
          <a:xfrm>
            <a:off x="1214717" y="1543836"/>
            <a:ext cx="7002184" cy="4542880"/>
          </a:xfrm>
          <a:prstGeom prst="rect">
            <a:avLst/>
          </a:prstGeom>
        </p:spPr>
      </p:pic>
      <p:grpSp>
        <p:nvGrpSpPr>
          <p:cNvPr id="7" name="Groep 6">
            <a:extLst>
              <a:ext uri="{FF2B5EF4-FFF2-40B4-BE49-F238E27FC236}">
                <a16:creationId xmlns:a16="http://schemas.microsoft.com/office/drawing/2014/main" id="{89BD1114-7914-416D-A2E2-12857BFC9368}"/>
              </a:ext>
            </a:extLst>
          </p:cNvPr>
          <p:cNvGrpSpPr/>
          <p:nvPr/>
        </p:nvGrpSpPr>
        <p:grpSpPr>
          <a:xfrm>
            <a:off x="8441417" y="357219"/>
            <a:ext cx="3340100" cy="1052481"/>
            <a:chOff x="381000" y="446119"/>
            <a:chExt cx="4083098" cy="1766832"/>
          </a:xfrm>
        </p:grpSpPr>
        <p:pic>
          <p:nvPicPr>
            <p:cNvPr id="3" name="Afbeelding 2">
              <a:extLst>
                <a:ext uri="{FF2B5EF4-FFF2-40B4-BE49-F238E27FC236}">
                  <a16:creationId xmlns:a16="http://schemas.microsoft.com/office/drawing/2014/main" id="{506A16BD-967B-483A-96CA-121F58B69001}"/>
                </a:ext>
              </a:extLst>
            </p:cNvPr>
            <p:cNvPicPr>
              <a:picLocks noChangeAspect="1"/>
            </p:cNvPicPr>
            <p:nvPr/>
          </p:nvPicPr>
          <p:blipFill rotWithShape="1">
            <a:blip r:embed="rId3"/>
            <a:srcRect t="54368"/>
            <a:stretch/>
          </p:blipFill>
          <p:spPr>
            <a:xfrm>
              <a:off x="381000" y="446119"/>
              <a:ext cx="4083098" cy="1766832"/>
            </a:xfrm>
            <a:prstGeom prst="rect">
              <a:avLst/>
            </a:prstGeom>
          </p:spPr>
        </p:pic>
        <p:sp>
          <p:nvSpPr>
            <p:cNvPr id="4" name="Tekstvak 3">
              <a:extLst>
                <a:ext uri="{FF2B5EF4-FFF2-40B4-BE49-F238E27FC236}">
                  <a16:creationId xmlns:a16="http://schemas.microsoft.com/office/drawing/2014/main" id="{4415345E-F958-469B-A19F-FC734BFDBE29}"/>
                </a:ext>
              </a:extLst>
            </p:cNvPr>
            <p:cNvSpPr txBox="1"/>
            <p:nvPr/>
          </p:nvSpPr>
          <p:spPr>
            <a:xfrm>
              <a:off x="1166873" y="446119"/>
              <a:ext cx="2511353" cy="1395020"/>
            </a:xfrm>
            <a:prstGeom prst="rect">
              <a:avLst/>
            </a:prstGeom>
            <a:noFill/>
          </p:spPr>
          <p:txBody>
            <a:bodyPr wrap="square" rtlCol="0">
              <a:spAutoFit/>
            </a:bodyPr>
            <a:lstStyle/>
            <a:p>
              <a:r>
                <a:rPr lang="nl-BE" sz="4800" b="1" spc="-150" dirty="0">
                  <a:solidFill>
                    <a:srgbClr val="FFFEFF"/>
                  </a:solidFill>
                  <a:latin typeface="+mj-lt"/>
                  <a:ea typeface="+mj-ea"/>
                  <a:cs typeface="+mj-cs"/>
                </a:rPr>
                <a:t>STAP 8 </a:t>
              </a:r>
              <a:endParaRPr lang="fr-BE" sz="4800" b="1" spc="-150" dirty="0">
                <a:solidFill>
                  <a:srgbClr val="FFFEFF"/>
                </a:solidFill>
                <a:latin typeface="+mj-lt"/>
                <a:ea typeface="+mj-ea"/>
                <a:cs typeface="+mj-cs"/>
              </a:endParaRPr>
            </a:p>
          </p:txBody>
        </p:sp>
      </p:grpSp>
      <p:sp>
        <p:nvSpPr>
          <p:cNvPr id="5" name="Tijdelijke aanduiding voor inhoud 2">
            <a:extLst>
              <a:ext uri="{FF2B5EF4-FFF2-40B4-BE49-F238E27FC236}">
                <a16:creationId xmlns:a16="http://schemas.microsoft.com/office/drawing/2014/main" id="{569E7658-8BE3-4C76-8118-298693F813C2}"/>
              </a:ext>
            </a:extLst>
          </p:cNvPr>
          <p:cNvSpPr txBox="1">
            <a:spLocks/>
          </p:cNvSpPr>
          <p:nvPr/>
        </p:nvSpPr>
        <p:spPr>
          <a:xfrm>
            <a:off x="508000" y="457200"/>
            <a:ext cx="6876026" cy="1087274"/>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nl-BE" sz="2400" dirty="0">
                <a:latin typeface="Abadi" panose="020B0604020104020204" pitchFamily="34" charset="0"/>
              </a:rPr>
              <a:t>Je komt terug hier terecht, klik op “Doorgaan”. </a:t>
            </a:r>
          </a:p>
        </p:txBody>
      </p:sp>
      <p:sp>
        <p:nvSpPr>
          <p:cNvPr id="8" name="Ovaal 7">
            <a:extLst>
              <a:ext uri="{FF2B5EF4-FFF2-40B4-BE49-F238E27FC236}">
                <a16:creationId xmlns:a16="http://schemas.microsoft.com/office/drawing/2014/main" id="{C8ABA5DB-4FCD-4E13-ABEE-AB9112525761}"/>
              </a:ext>
            </a:extLst>
          </p:cNvPr>
          <p:cNvSpPr/>
          <p:nvPr/>
        </p:nvSpPr>
        <p:spPr>
          <a:xfrm>
            <a:off x="5886700" y="5393166"/>
            <a:ext cx="2127000" cy="693550"/>
          </a:xfrm>
          <a:prstGeom prst="ellipse">
            <a:avLst/>
          </a:prstGeom>
          <a:solidFill>
            <a:srgbClr val="FF0066">
              <a:alpha val="23922"/>
            </a:srgb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9" name="Pijl: omlaag 8">
            <a:extLst>
              <a:ext uri="{FF2B5EF4-FFF2-40B4-BE49-F238E27FC236}">
                <a16:creationId xmlns:a16="http://schemas.microsoft.com/office/drawing/2014/main" id="{D7B78BFA-659B-4C0E-A5D4-73A820FE267C}"/>
              </a:ext>
            </a:extLst>
          </p:cNvPr>
          <p:cNvSpPr/>
          <p:nvPr/>
        </p:nvSpPr>
        <p:spPr>
          <a:xfrm rot="3405573">
            <a:off x="8594647" y="4631542"/>
            <a:ext cx="571500" cy="675163"/>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931107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F729AD2D-9C1D-43A2-8AD0-3A926047AD9D}"/>
              </a:ext>
            </a:extLst>
          </p:cNvPr>
          <p:cNvPicPr>
            <a:picLocks noChangeAspect="1"/>
          </p:cNvPicPr>
          <p:nvPr/>
        </p:nvPicPr>
        <p:blipFill>
          <a:blip r:embed="rId2"/>
          <a:stretch>
            <a:fillRect/>
          </a:stretch>
        </p:blipFill>
        <p:spPr>
          <a:xfrm>
            <a:off x="847417" y="2349500"/>
            <a:ext cx="8343299" cy="3838183"/>
          </a:xfrm>
          <a:prstGeom prst="rect">
            <a:avLst/>
          </a:prstGeom>
        </p:spPr>
      </p:pic>
      <p:grpSp>
        <p:nvGrpSpPr>
          <p:cNvPr id="7" name="Groep 6">
            <a:extLst>
              <a:ext uri="{FF2B5EF4-FFF2-40B4-BE49-F238E27FC236}">
                <a16:creationId xmlns:a16="http://schemas.microsoft.com/office/drawing/2014/main" id="{89BD1114-7914-416D-A2E2-12857BFC9368}"/>
              </a:ext>
            </a:extLst>
          </p:cNvPr>
          <p:cNvGrpSpPr/>
          <p:nvPr/>
        </p:nvGrpSpPr>
        <p:grpSpPr>
          <a:xfrm>
            <a:off x="8441417" y="357219"/>
            <a:ext cx="3340100" cy="1052481"/>
            <a:chOff x="381000" y="446119"/>
            <a:chExt cx="4083098" cy="1766832"/>
          </a:xfrm>
        </p:grpSpPr>
        <p:pic>
          <p:nvPicPr>
            <p:cNvPr id="3" name="Afbeelding 2">
              <a:extLst>
                <a:ext uri="{FF2B5EF4-FFF2-40B4-BE49-F238E27FC236}">
                  <a16:creationId xmlns:a16="http://schemas.microsoft.com/office/drawing/2014/main" id="{506A16BD-967B-483A-96CA-121F58B69001}"/>
                </a:ext>
              </a:extLst>
            </p:cNvPr>
            <p:cNvPicPr>
              <a:picLocks noChangeAspect="1"/>
            </p:cNvPicPr>
            <p:nvPr/>
          </p:nvPicPr>
          <p:blipFill rotWithShape="1">
            <a:blip r:embed="rId3"/>
            <a:srcRect t="54368"/>
            <a:stretch/>
          </p:blipFill>
          <p:spPr>
            <a:xfrm>
              <a:off x="381000" y="446119"/>
              <a:ext cx="4083098" cy="1766832"/>
            </a:xfrm>
            <a:prstGeom prst="rect">
              <a:avLst/>
            </a:prstGeom>
          </p:spPr>
        </p:pic>
        <p:sp>
          <p:nvSpPr>
            <p:cNvPr id="4" name="Tekstvak 3">
              <a:extLst>
                <a:ext uri="{FF2B5EF4-FFF2-40B4-BE49-F238E27FC236}">
                  <a16:creationId xmlns:a16="http://schemas.microsoft.com/office/drawing/2014/main" id="{4415345E-F958-469B-A19F-FC734BFDBE29}"/>
                </a:ext>
              </a:extLst>
            </p:cNvPr>
            <p:cNvSpPr txBox="1"/>
            <p:nvPr/>
          </p:nvSpPr>
          <p:spPr>
            <a:xfrm>
              <a:off x="1166873" y="446119"/>
              <a:ext cx="2511353" cy="1395020"/>
            </a:xfrm>
            <a:prstGeom prst="rect">
              <a:avLst/>
            </a:prstGeom>
            <a:noFill/>
          </p:spPr>
          <p:txBody>
            <a:bodyPr wrap="square" rtlCol="0">
              <a:spAutoFit/>
            </a:bodyPr>
            <a:lstStyle/>
            <a:p>
              <a:r>
                <a:rPr lang="nl-BE" sz="4800" b="1" spc="-150" dirty="0">
                  <a:solidFill>
                    <a:srgbClr val="FFFEFF"/>
                  </a:solidFill>
                  <a:latin typeface="+mj-lt"/>
                  <a:ea typeface="+mj-ea"/>
                  <a:cs typeface="+mj-cs"/>
                </a:rPr>
                <a:t>STAP 9 </a:t>
              </a:r>
              <a:endParaRPr lang="fr-BE" sz="4800" b="1" spc="-150" dirty="0">
                <a:solidFill>
                  <a:srgbClr val="FFFEFF"/>
                </a:solidFill>
                <a:latin typeface="+mj-lt"/>
                <a:ea typeface="+mj-ea"/>
                <a:cs typeface="+mj-cs"/>
              </a:endParaRPr>
            </a:p>
          </p:txBody>
        </p:sp>
      </p:grpSp>
      <p:sp>
        <p:nvSpPr>
          <p:cNvPr id="5" name="Tijdelijke aanduiding voor inhoud 2">
            <a:extLst>
              <a:ext uri="{FF2B5EF4-FFF2-40B4-BE49-F238E27FC236}">
                <a16:creationId xmlns:a16="http://schemas.microsoft.com/office/drawing/2014/main" id="{569E7658-8BE3-4C76-8118-298693F813C2}"/>
              </a:ext>
            </a:extLst>
          </p:cNvPr>
          <p:cNvSpPr txBox="1">
            <a:spLocks/>
          </p:cNvSpPr>
          <p:nvPr/>
        </p:nvSpPr>
        <p:spPr>
          <a:xfrm>
            <a:off x="508000" y="457200"/>
            <a:ext cx="7505700" cy="1892300"/>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nl-BE" sz="2400" dirty="0">
                <a:latin typeface="Abadi" panose="020B0604020104020204" pitchFamily="34" charset="0"/>
              </a:rPr>
              <a:t>Ga naar het mandje om de inschrijving af te ronden </a:t>
            </a:r>
          </a:p>
          <a:p>
            <a:pPr marL="0" indent="0">
              <a:buFont typeface="Wingdings" panose="05000000000000000000" pitchFamily="2" charset="2"/>
              <a:buNone/>
            </a:pPr>
            <a:r>
              <a:rPr lang="nl-BE" sz="2400" dirty="0">
                <a:latin typeface="Abadi" panose="020B0604020104020204" pitchFamily="34" charset="0"/>
              </a:rPr>
              <a:t>OF </a:t>
            </a:r>
          </a:p>
          <a:p>
            <a:pPr marL="0" indent="0">
              <a:buFont typeface="Wingdings" panose="05000000000000000000" pitchFamily="2" charset="2"/>
              <a:buNone/>
            </a:pPr>
            <a:r>
              <a:rPr lang="nl-BE" sz="2400" dirty="0">
                <a:latin typeface="Abadi" panose="020B0604020104020204" pitchFamily="34" charset="0"/>
              </a:rPr>
              <a:t>Klik op “nieuw lid toevoegen” om nog een zus in te schrijven. </a:t>
            </a:r>
          </a:p>
        </p:txBody>
      </p:sp>
      <p:sp>
        <p:nvSpPr>
          <p:cNvPr id="8" name="Ovaal 7">
            <a:extLst>
              <a:ext uri="{FF2B5EF4-FFF2-40B4-BE49-F238E27FC236}">
                <a16:creationId xmlns:a16="http://schemas.microsoft.com/office/drawing/2014/main" id="{C8ABA5DB-4FCD-4E13-ABEE-AB9112525761}"/>
              </a:ext>
            </a:extLst>
          </p:cNvPr>
          <p:cNvSpPr/>
          <p:nvPr/>
        </p:nvSpPr>
        <p:spPr>
          <a:xfrm>
            <a:off x="8149447" y="2312918"/>
            <a:ext cx="1169931" cy="573659"/>
          </a:xfrm>
          <a:prstGeom prst="ellipse">
            <a:avLst/>
          </a:prstGeom>
          <a:solidFill>
            <a:srgbClr val="FF0066">
              <a:alpha val="23922"/>
            </a:srgb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9" name="Pijl: omlaag 8">
            <a:extLst>
              <a:ext uri="{FF2B5EF4-FFF2-40B4-BE49-F238E27FC236}">
                <a16:creationId xmlns:a16="http://schemas.microsoft.com/office/drawing/2014/main" id="{D7B78BFA-659B-4C0E-A5D4-73A820FE267C}"/>
              </a:ext>
            </a:extLst>
          </p:cNvPr>
          <p:cNvSpPr/>
          <p:nvPr/>
        </p:nvSpPr>
        <p:spPr>
          <a:xfrm rot="3405573">
            <a:off x="9343946" y="1753852"/>
            <a:ext cx="571500" cy="675163"/>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dirty="0"/>
          </a:p>
        </p:txBody>
      </p:sp>
      <p:sp>
        <p:nvSpPr>
          <p:cNvPr id="13" name="Ovaal 12">
            <a:extLst>
              <a:ext uri="{FF2B5EF4-FFF2-40B4-BE49-F238E27FC236}">
                <a16:creationId xmlns:a16="http://schemas.microsoft.com/office/drawing/2014/main" id="{BAD85EF8-3360-4CE8-9D84-CFF88D59B4C6}"/>
              </a:ext>
            </a:extLst>
          </p:cNvPr>
          <p:cNvSpPr/>
          <p:nvPr/>
        </p:nvSpPr>
        <p:spPr>
          <a:xfrm>
            <a:off x="5998298" y="4122991"/>
            <a:ext cx="2151149" cy="573659"/>
          </a:xfrm>
          <a:prstGeom prst="ellipse">
            <a:avLst/>
          </a:prstGeom>
          <a:solidFill>
            <a:srgbClr val="FF0066">
              <a:alpha val="23922"/>
            </a:srgb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14" name="Tekstvak 13">
            <a:extLst>
              <a:ext uri="{FF2B5EF4-FFF2-40B4-BE49-F238E27FC236}">
                <a16:creationId xmlns:a16="http://schemas.microsoft.com/office/drawing/2014/main" id="{4BE6D138-17D5-4B8A-9049-6662750B6794}"/>
              </a:ext>
            </a:extLst>
          </p:cNvPr>
          <p:cNvSpPr txBox="1"/>
          <p:nvPr/>
        </p:nvSpPr>
        <p:spPr>
          <a:xfrm>
            <a:off x="7717291" y="3406314"/>
            <a:ext cx="592817" cy="369332"/>
          </a:xfrm>
          <a:prstGeom prst="rect">
            <a:avLst/>
          </a:prstGeom>
          <a:noFill/>
        </p:spPr>
        <p:txBody>
          <a:bodyPr wrap="square" rtlCol="0">
            <a:spAutoFit/>
          </a:bodyPr>
          <a:lstStyle/>
          <a:p>
            <a:r>
              <a:rPr lang="nl-BE" dirty="0"/>
              <a:t>OF</a:t>
            </a:r>
            <a:endParaRPr lang="fr-BE" dirty="0"/>
          </a:p>
        </p:txBody>
      </p:sp>
      <p:sp>
        <p:nvSpPr>
          <p:cNvPr id="15" name="Tekstvak 14">
            <a:extLst>
              <a:ext uri="{FF2B5EF4-FFF2-40B4-BE49-F238E27FC236}">
                <a16:creationId xmlns:a16="http://schemas.microsoft.com/office/drawing/2014/main" id="{87E52538-5F5F-4FA0-9F61-4C8CF66AB0BF}"/>
              </a:ext>
            </a:extLst>
          </p:cNvPr>
          <p:cNvSpPr txBox="1"/>
          <p:nvPr/>
        </p:nvSpPr>
        <p:spPr>
          <a:xfrm>
            <a:off x="9720858" y="4651877"/>
            <a:ext cx="1810742"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2000" dirty="0"/>
              <a:t>Als alles goed is, heb je de suggesties </a:t>
            </a:r>
            <a:r>
              <a:rPr lang="nl-BE" sz="2000" b="1" dirty="0"/>
              <a:t>niet nodig</a:t>
            </a:r>
            <a:r>
              <a:rPr lang="nl-BE" sz="2000" dirty="0"/>
              <a:t>. </a:t>
            </a:r>
            <a:endParaRPr lang="fr-BE" sz="2000" dirty="0"/>
          </a:p>
        </p:txBody>
      </p:sp>
      <p:cxnSp>
        <p:nvCxnSpPr>
          <p:cNvPr id="17" name="Verbindingslijn: gekromd 16">
            <a:extLst>
              <a:ext uri="{FF2B5EF4-FFF2-40B4-BE49-F238E27FC236}">
                <a16:creationId xmlns:a16="http://schemas.microsoft.com/office/drawing/2014/main" id="{03FBB30E-F0E4-418B-AEB3-50FFF423A158}"/>
              </a:ext>
            </a:extLst>
          </p:cNvPr>
          <p:cNvCxnSpPr>
            <a:cxnSpLocks/>
          </p:cNvCxnSpPr>
          <p:nvPr/>
        </p:nvCxnSpPr>
        <p:spPr>
          <a:xfrm rot="10800000">
            <a:off x="8734413" y="5092700"/>
            <a:ext cx="789907" cy="444538"/>
          </a:xfrm>
          <a:prstGeom prst="curvedConnector3">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0528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F89794DA-5A7A-417B-BCD8-78B97FF16137}"/>
              </a:ext>
            </a:extLst>
          </p:cNvPr>
          <p:cNvPicPr>
            <a:picLocks noChangeAspect="1"/>
          </p:cNvPicPr>
          <p:nvPr/>
        </p:nvPicPr>
        <p:blipFill>
          <a:blip r:embed="rId2"/>
          <a:stretch>
            <a:fillRect/>
          </a:stretch>
        </p:blipFill>
        <p:spPr>
          <a:xfrm>
            <a:off x="970992" y="2501290"/>
            <a:ext cx="8219723" cy="3682471"/>
          </a:xfrm>
          <a:prstGeom prst="rect">
            <a:avLst/>
          </a:prstGeom>
        </p:spPr>
      </p:pic>
      <p:grpSp>
        <p:nvGrpSpPr>
          <p:cNvPr id="7" name="Groep 6">
            <a:extLst>
              <a:ext uri="{FF2B5EF4-FFF2-40B4-BE49-F238E27FC236}">
                <a16:creationId xmlns:a16="http://schemas.microsoft.com/office/drawing/2014/main" id="{89BD1114-7914-416D-A2E2-12857BFC9368}"/>
              </a:ext>
            </a:extLst>
          </p:cNvPr>
          <p:cNvGrpSpPr/>
          <p:nvPr/>
        </p:nvGrpSpPr>
        <p:grpSpPr>
          <a:xfrm>
            <a:off x="8441417" y="357219"/>
            <a:ext cx="3340100" cy="1052481"/>
            <a:chOff x="381000" y="446119"/>
            <a:chExt cx="4083098" cy="1766832"/>
          </a:xfrm>
        </p:grpSpPr>
        <p:pic>
          <p:nvPicPr>
            <p:cNvPr id="3" name="Afbeelding 2">
              <a:extLst>
                <a:ext uri="{FF2B5EF4-FFF2-40B4-BE49-F238E27FC236}">
                  <a16:creationId xmlns:a16="http://schemas.microsoft.com/office/drawing/2014/main" id="{506A16BD-967B-483A-96CA-121F58B69001}"/>
                </a:ext>
              </a:extLst>
            </p:cNvPr>
            <p:cNvPicPr>
              <a:picLocks noChangeAspect="1"/>
            </p:cNvPicPr>
            <p:nvPr/>
          </p:nvPicPr>
          <p:blipFill rotWithShape="1">
            <a:blip r:embed="rId3"/>
            <a:srcRect t="54368"/>
            <a:stretch/>
          </p:blipFill>
          <p:spPr>
            <a:xfrm>
              <a:off x="381000" y="446119"/>
              <a:ext cx="4083098" cy="1766832"/>
            </a:xfrm>
            <a:prstGeom prst="rect">
              <a:avLst/>
            </a:prstGeom>
          </p:spPr>
        </p:pic>
        <p:sp>
          <p:nvSpPr>
            <p:cNvPr id="4" name="Tekstvak 3">
              <a:extLst>
                <a:ext uri="{FF2B5EF4-FFF2-40B4-BE49-F238E27FC236}">
                  <a16:creationId xmlns:a16="http://schemas.microsoft.com/office/drawing/2014/main" id="{4415345E-F958-469B-A19F-FC734BFDBE29}"/>
                </a:ext>
              </a:extLst>
            </p:cNvPr>
            <p:cNvSpPr txBox="1"/>
            <p:nvPr/>
          </p:nvSpPr>
          <p:spPr>
            <a:xfrm>
              <a:off x="1166873" y="446119"/>
              <a:ext cx="2511353" cy="1395020"/>
            </a:xfrm>
            <a:prstGeom prst="rect">
              <a:avLst/>
            </a:prstGeom>
            <a:noFill/>
          </p:spPr>
          <p:txBody>
            <a:bodyPr wrap="square" rtlCol="0">
              <a:spAutoFit/>
            </a:bodyPr>
            <a:lstStyle/>
            <a:p>
              <a:r>
                <a:rPr lang="nl-BE" sz="4800" b="1" spc="-150" dirty="0">
                  <a:solidFill>
                    <a:srgbClr val="FFFEFF"/>
                  </a:solidFill>
                  <a:latin typeface="+mj-lt"/>
                  <a:ea typeface="+mj-ea"/>
                  <a:cs typeface="+mj-cs"/>
                </a:rPr>
                <a:t>STAP 10 </a:t>
              </a:r>
              <a:endParaRPr lang="fr-BE" sz="4800" b="1" spc="-150" dirty="0">
                <a:solidFill>
                  <a:srgbClr val="FFFEFF"/>
                </a:solidFill>
                <a:latin typeface="+mj-lt"/>
                <a:ea typeface="+mj-ea"/>
                <a:cs typeface="+mj-cs"/>
              </a:endParaRPr>
            </a:p>
          </p:txBody>
        </p:sp>
      </p:grpSp>
      <p:sp>
        <p:nvSpPr>
          <p:cNvPr id="5" name="Tijdelijke aanduiding voor inhoud 2">
            <a:extLst>
              <a:ext uri="{FF2B5EF4-FFF2-40B4-BE49-F238E27FC236}">
                <a16:creationId xmlns:a16="http://schemas.microsoft.com/office/drawing/2014/main" id="{569E7658-8BE3-4C76-8118-298693F813C2}"/>
              </a:ext>
            </a:extLst>
          </p:cNvPr>
          <p:cNvSpPr txBox="1">
            <a:spLocks/>
          </p:cNvSpPr>
          <p:nvPr/>
        </p:nvSpPr>
        <p:spPr>
          <a:xfrm>
            <a:off x="508000" y="457200"/>
            <a:ext cx="7505700" cy="18923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nl-BE" sz="2400" dirty="0">
                <a:latin typeface="Abadi" panose="020B0604020104020204" pitchFamily="34" charset="0"/>
              </a:rPr>
              <a:t>Klik op afrekenen als alles correct is ingevuld</a:t>
            </a:r>
          </a:p>
          <a:p>
            <a:pPr marL="0" indent="0">
              <a:buFont typeface="Wingdings" panose="05000000000000000000" pitchFamily="2" charset="2"/>
              <a:buNone/>
            </a:pPr>
            <a:r>
              <a:rPr lang="nl-BE" sz="2000" dirty="0">
                <a:latin typeface="Abadi" panose="020B0604020104020204" pitchFamily="34" charset="0"/>
              </a:rPr>
              <a:t>Gezien dit </a:t>
            </a:r>
            <a:r>
              <a:rPr lang="nl-BE" sz="2000" dirty="0" err="1">
                <a:latin typeface="Abadi" panose="020B0604020104020204" pitchFamily="34" charset="0"/>
              </a:rPr>
              <a:t>chirojaar</a:t>
            </a:r>
            <a:r>
              <a:rPr lang="nl-BE" sz="2000" dirty="0">
                <a:latin typeface="Abadi" panose="020B0604020104020204" pitchFamily="34" charset="0"/>
              </a:rPr>
              <a:t> al begonnen is, vragen we dit jaar geen bijdrage. Voor ons is Stamhoofd echter niet gratis (maar ook niet duur). De prijs kan dus komende jaren nog wijzigen. </a:t>
            </a:r>
          </a:p>
        </p:txBody>
      </p:sp>
      <p:sp>
        <p:nvSpPr>
          <p:cNvPr id="9" name="Pijl: omlaag 8">
            <a:extLst>
              <a:ext uri="{FF2B5EF4-FFF2-40B4-BE49-F238E27FC236}">
                <a16:creationId xmlns:a16="http://schemas.microsoft.com/office/drawing/2014/main" id="{D7B78BFA-659B-4C0E-A5D4-73A820FE267C}"/>
              </a:ext>
            </a:extLst>
          </p:cNvPr>
          <p:cNvSpPr/>
          <p:nvPr/>
        </p:nvSpPr>
        <p:spPr>
          <a:xfrm rot="1856754">
            <a:off x="7925747" y="4855595"/>
            <a:ext cx="801049" cy="708486"/>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dirty="0"/>
          </a:p>
        </p:txBody>
      </p:sp>
      <p:sp>
        <p:nvSpPr>
          <p:cNvPr id="13" name="Ovaal 12">
            <a:extLst>
              <a:ext uri="{FF2B5EF4-FFF2-40B4-BE49-F238E27FC236}">
                <a16:creationId xmlns:a16="http://schemas.microsoft.com/office/drawing/2014/main" id="{BAD85EF8-3360-4CE8-9D84-CFF88D59B4C6}"/>
              </a:ext>
            </a:extLst>
          </p:cNvPr>
          <p:cNvSpPr/>
          <p:nvPr/>
        </p:nvSpPr>
        <p:spPr>
          <a:xfrm>
            <a:off x="6377646" y="5709434"/>
            <a:ext cx="1932462" cy="573659"/>
          </a:xfrm>
          <a:prstGeom prst="ellipse">
            <a:avLst/>
          </a:prstGeom>
          <a:solidFill>
            <a:srgbClr val="FF0066">
              <a:alpha val="23922"/>
            </a:srgb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3117281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93CEB03-EC0C-4F6A-B7A3-59817FDAAFFF}"/>
              </a:ext>
            </a:extLst>
          </p:cNvPr>
          <p:cNvPicPr>
            <a:picLocks noChangeAspect="1"/>
          </p:cNvPicPr>
          <p:nvPr/>
        </p:nvPicPr>
        <p:blipFill>
          <a:blip r:embed="rId2"/>
          <a:stretch>
            <a:fillRect/>
          </a:stretch>
        </p:blipFill>
        <p:spPr>
          <a:xfrm>
            <a:off x="2855844" y="2154274"/>
            <a:ext cx="5413085" cy="2168423"/>
          </a:xfrm>
          <a:prstGeom prst="rect">
            <a:avLst/>
          </a:prstGeom>
        </p:spPr>
      </p:pic>
      <p:pic>
        <p:nvPicPr>
          <p:cNvPr id="5" name="Afbeelding 4">
            <a:extLst>
              <a:ext uri="{FF2B5EF4-FFF2-40B4-BE49-F238E27FC236}">
                <a16:creationId xmlns:a16="http://schemas.microsoft.com/office/drawing/2014/main" id="{5A07FBE2-ADB1-44B6-8DFF-6AF114DFB4ED}"/>
              </a:ext>
            </a:extLst>
          </p:cNvPr>
          <p:cNvPicPr>
            <a:picLocks noChangeAspect="1"/>
          </p:cNvPicPr>
          <p:nvPr/>
        </p:nvPicPr>
        <p:blipFill rotWithShape="1">
          <a:blip r:embed="rId3"/>
          <a:srcRect b="21558"/>
          <a:stretch/>
        </p:blipFill>
        <p:spPr>
          <a:xfrm>
            <a:off x="6513565" y="4657518"/>
            <a:ext cx="5396171" cy="1892300"/>
          </a:xfrm>
          <a:prstGeom prst="rect">
            <a:avLst/>
          </a:prstGeom>
        </p:spPr>
      </p:pic>
      <p:sp>
        <p:nvSpPr>
          <p:cNvPr id="4" name="Tijdelijke aanduiding voor inhoud 2">
            <a:extLst>
              <a:ext uri="{FF2B5EF4-FFF2-40B4-BE49-F238E27FC236}">
                <a16:creationId xmlns:a16="http://schemas.microsoft.com/office/drawing/2014/main" id="{BAE510B2-AAB4-4792-A07E-A3267D6EF003}"/>
              </a:ext>
            </a:extLst>
          </p:cNvPr>
          <p:cNvSpPr txBox="1">
            <a:spLocks/>
          </p:cNvSpPr>
          <p:nvPr/>
        </p:nvSpPr>
        <p:spPr>
          <a:xfrm>
            <a:off x="508000" y="457200"/>
            <a:ext cx="7505700" cy="1892300"/>
          </a:xfrm>
          <a:prstGeom prst="rect">
            <a:avLst/>
          </a:prstGeom>
        </p:spPr>
        <p:txBody>
          <a:bodyPr>
            <a:normAutofit fontScale="77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nl-BE" sz="2400" dirty="0">
                <a:latin typeface="Abadi" panose="020B0604020104020204" pitchFamily="34" charset="0"/>
              </a:rPr>
              <a:t>ALLERLAATSTE STAP: </a:t>
            </a:r>
          </a:p>
          <a:p>
            <a:pPr marL="0" indent="0">
              <a:buFont typeface="Wingdings" panose="05000000000000000000" pitchFamily="2" charset="2"/>
              <a:buNone/>
            </a:pPr>
            <a:r>
              <a:rPr lang="nl-BE" sz="2400" dirty="0">
                <a:latin typeface="Abadi" panose="020B0604020104020204" pitchFamily="34" charset="0"/>
              </a:rPr>
              <a:t>Als je dat nog niet gedaan hebt: even nakijken of je alles juist hebt ingevuld en geen zus bent vergeten. </a:t>
            </a:r>
          </a:p>
          <a:p>
            <a:pPr marL="0" indent="0">
              <a:buNone/>
            </a:pPr>
            <a:r>
              <a:rPr lang="nl-BE" sz="2400" dirty="0">
                <a:latin typeface="Abadi" panose="020B0604020104020204" pitchFamily="34" charset="0"/>
              </a:rPr>
              <a:t>KLIK op doorgaan om de inschrijving(en) te bevestigen.  </a:t>
            </a:r>
          </a:p>
          <a:p>
            <a:pPr marL="0" indent="0">
              <a:buNone/>
            </a:pPr>
            <a:r>
              <a:rPr lang="nl-BE" sz="2000" dirty="0">
                <a:highlight>
                  <a:srgbClr val="FFFF00"/>
                </a:highlight>
                <a:latin typeface="Abadi" panose="020B0604020104020204" pitchFamily="34" charset="0"/>
              </a:rPr>
              <a:t>ZIEZO KLAAR IS KEES! </a:t>
            </a:r>
            <a:r>
              <a:rPr lang="nl-BE" sz="2000" dirty="0">
                <a:latin typeface="Abadi" panose="020B0604020104020204" pitchFamily="34" charset="0"/>
              </a:rPr>
              <a:t>(voorlopig dan toch)</a:t>
            </a:r>
          </a:p>
          <a:p>
            <a:pPr marL="0" indent="0">
              <a:buFont typeface="Wingdings" panose="05000000000000000000" pitchFamily="2" charset="2"/>
              <a:buNone/>
            </a:pPr>
            <a:endParaRPr lang="nl-BE" sz="2000" dirty="0">
              <a:latin typeface="Abadi" panose="020B0604020104020204" pitchFamily="34" charset="0"/>
            </a:endParaRPr>
          </a:p>
        </p:txBody>
      </p:sp>
      <p:sp>
        <p:nvSpPr>
          <p:cNvPr id="6" name="Ovaal 5">
            <a:extLst>
              <a:ext uri="{FF2B5EF4-FFF2-40B4-BE49-F238E27FC236}">
                <a16:creationId xmlns:a16="http://schemas.microsoft.com/office/drawing/2014/main" id="{73E6E482-EA28-4940-9FC3-CDAEC9118D4E}"/>
              </a:ext>
            </a:extLst>
          </p:cNvPr>
          <p:cNvSpPr/>
          <p:nvPr/>
        </p:nvSpPr>
        <p:spPr>
          <a:xfrm>
            <a:off x="9977274" y="5976159"/>
            <a:ext cx="1932462" cy="573659"/>
          </a:xfrm>
          <a:prstGeom prst="ellipse">
            <a:avLst/>
          </a:prstGeom>
          <a:solidFill>
            <a:srgbClr val="FF0066">
              <a:alpha val="23922"/>
            </a:srgb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7" name="Ovaal 6">
            <a:extLst>
              <a:ext uri="{FF2B5EF4-FFF2-40B4-BE49-F238E27FC236}">
                <a16:creationId xmlns:a16="http://schemas.microsoft.com/office/drawing/2014/main" id="{811BF507-DECE-46DE-9E4A-4FB807F8F6A2}"/>
              </a:ext>
            </a:extLst>
          </p:cNvPr>
          <p:cNvSpPr/>
          <p:nvPr/>
        </p:nvSpPr>
        <p:spPr>
          <a:xfrm>
            <a:off x="6235078" y="3472915"/>
            <a:ext cx="1932462" cy="573659"/>
          </a:xfrm>
          <a:prstGeom prst="ellipse">
            <a:avLst/>
          </a:prstGeom>
          <a:solidFill>
            <a:srgbClr val="FF0066">
              <a:alpha val="23922"/>
            </a:srgb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8" name="Pijl: omlaag 7">
            <a:extLst>
              <a:ext uri="{FF2B5EF4-FFF2-40B4-BE49-F238E27FC236}">
                <a16:creationId xmlns:a16="http://schemas.microsoft.com/office/drawing/2014/main" id="{8423AE60-EFFC-4F17-97CA-68506D3CD46D}"/>
              </a:ext>
            </a:extLst>
          </p:cNvPr>
          <p:cNvSpPr/>
          <p:nvPr/>
        </p:nvSpPr>
        <p:spPr>
          <a:xfrm rot="1856754">
            <a:off x="7767015" y="2556965"/>
            <a:ext cx="801049" cy="708486"/>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dirty="0"/>
          </a:p>
        </p:txBody>
      </p:sp>
      <p:sp>
        <p:nvSpPr>
          <p:cNvPr id="9" name="Pijl: omlaag 8">
            <a:extLst>
              <a:ext uri="{FF2B5EF4-FFF2-40B4-BE49-F238E27FC236}">
                <a16:creationId xmlns:a16="http://schemas.microsoft.com/office/drawing/2014/main" id="{A24FB9BC-12E0-4874-91ED-AAC77939F743}"/>
              </a:ext>
            </a:extLst>
          </p:cNvPr>
          <p:cNvSpPr/>
          <p:nvPr/>
        </p:nvSpPr>
        <p:spPr>
          <a:xfrm rot="1856754">
            <a:off x="11265803" y="4944240"/>
            <a:ext cx="801049" cy="708486"/>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dirty="0"/>
          </a:p>
        </p:txBody>
      </p:sp>
      <p:grpSp>
        <p:nvGrpSpPr>
          <p:cNvPr id="10" name="Groep 9">
            <a:extLst>
              <a:ext uri="{FF2B5EF4-FFF2-40B4-BE49-F238E27FC236}">
                <a16:creationId xmlns:a16="http://schemas.microsoft.com/office/drawing/2014/main" id="{7FAC3729-5D59-45C3-BBE4-829152672DDA}"/>
              </a:ext>
            </a:extLst>
          </p:cNvPr>
          <p:cNvGrpSpPr/>
          <p:nvPr/>
        </p:nvGrpSpPr>
        <p:grpSpPr>
          <a:xfrm>
            <a:off x="8441417" y="357219"/>
            <a:ext cx="3340100" cy="1052481"/>
            <a:chOff x="381000" y="446119"/>
            <a:chExt cx="4083098" cy="1766832"/>
          </a:xfrm>
        </p:grpSpPr>
        <p:pic>
          <p:nvPicPr>
            <p:cNvPr id="11" name="Afbeelding 10">
              <a:extLst>
                <a:ext uri="{FF2B5EF4-FFF2-40B4-BE49-F238E27FC236}">
                  <a16:creationId xmlns:a16="http://schemas.microsoft.com/office/drawing/2014/main" id="{F7742575-B0B4-45EA-B82D-E84C105E11E8}"/>
                </a:ext>
              </a:extLst>
            </p:cNvPr>
            <p:cNvPicPr>
              <a:picLocks noChangeAspect="1"/>
            </p:cNvPicPr>
            <p:nvPr/>
          </p:nvPicPr>
          <p:blipFill rotWithShape="1">
            <a:blip r:embed="rId4"/>
            <a:srcRect t="54368"/>
            <a:stretch/>
          </p:blipFill>
          <p:spPr>
            <a:xfrm>
              <a:off x="381000" y="446119"/>
              <a:ext cx="4083098" cy="1766832"/>
            </a:xfrm>
            <a:prstGeom prst="rect">
              <a:avLst/>
            </a:prstGeom>
          </p:spPr>
        </p:pic>
        <p:sp>
          <p:nvSpPr>
            <p:cNvPr id="12" name="Tekstvak 11">
              <a:extLst>
                <a:ext uri="{FF2B5EF4-FFF2-40B4-BE49-F238E27FC236}">
                  <a16:creationId xmlns:a16="http://schemas.microsoft.com/office/drawing/2014/main" id="{0F2552C8-7078-424B-94FA-2B68255E5979}"/>
                </a:ext>
              </a:extLst>
            </p:cNvPr>
            <p:cNvSpPr txBox="1"/>
            <p:nvPr/>
          </p:nvSpPr>
          <p:spPr>
            <a:xfrm>
              <a:off x="1166873" y="446119"/>
              <a:ext cx="2511353" cy="1395020"/>
            </a:xfrm>
            <a:prstGeom prst="rect">
              <a:avLst/>
            </a:prstGeom>
            <a:noFill/>
          </p:spPr>
          <p:txBody>
            <a:bodyPr wrap="square" rtlCol="0">
              <a:spAutoFit/>
            </a:bodyPr>
            <a:lstStyle/>
            <a:p>
              <a:r>
                <a:rPr lang="nl-BE" sz="4800" b="1" spc="-150" dirty="0">
                  <a:solidFill>
                    <a:srgbClr val="FFFEFF"/>
                  </a:solidFill>
                  <a:latin typeface="+mj-lt"/>
                  <a:ea typeface="+mj-ea"/>
                  <a:cs typeface="+mj-cs"/>
                </a:rPr>
                <a:t>STAP 11</a:t>
              </a:r>
              <a:endParaRPr lang="fr-BE" sz="4800" b="1" spc="-150" dirty="0">
                <a:solidFill>
                  <a:srgbClr val="FFFEFF"/>
                </a:solidFill>
                <a:latin typeface="+mj-lt"/>
                <a:ea typeface="+mj-ea"/>
                <a:cs typeface="+mj-cs"/>
              </a:endParaRPr>
            </a:p>
          </p:txBody>
        </p:sp>
      </p:grpSp>
    </p:spTree>
    <p:extLst>
      <p:ext uri="{BB962C8B-B14F-4D97-AF65-F5344CB8AC3E}">
        <p14:creationId xmlns:p14="http://schemas.microsoft.com/office/powerpoint/2010/main" val="1526834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84A3DA3E-2CB7-4C33-B828-141890DC5DD9}"/>
              </a:ext>
            </a:extLst>
          </p:cNvPr>
          <p:cNvPicPr>
            <a:picLocks noChangeAspect="1"/>
          </p:cNvPicPr>
          <p:nvPr/>
        </p:nvPicPr>
        <p:blipFill>
          <a:blip r:embed="rId2"/>
          <a:stretch>
            <a:fillRect/>
          </a:stretch>
        </p:blipFill>
        <p:spPr>
          <a:xfrm>
            <a:off x="508000" y="2542031"/>
            <a:ext cx="4852216" cy="3153547"/>
          </a:xfrm>
          <a:prstGeom prst="rect">
            <a:avLst/>
          </a:prstGeom>
        </p:spPr>
      </p:pic>
      <p:pic>
        <p:nvPicPr>
          <p:cNvPr id="16" name="Afbeelding 15">
            <a:extLst>
              <a:ext uri="{FF2B5EF4-FFF2-40B4-BE49-F238E27FC236}">
                <a16:creationId xmlns:a16="http://schemas.microsoft.com/office/drawing/2014/main" id="{E52CA0F2-F014-48CB-8B6E-F64A2E469DEC}"/>
              </a:ext>
            </a:extLst>
          </p:cNvPr>
          <p:cNvPicPr>
            <a:picLocks noChangeAspect="1"/>
          </p:cNvPicPr>
          <p:nvPr/>
        </p:nvPicPr>
        <p:blipFill>
          <a:blip r:embed="rId3"/>
          <a:stretch>
            <a:fillRect/>
          </a:stretch>
        </p:blipFill>
        <p:spPr>
          <a:xfrm>
            <a:off x="6596206" y="3736209"/>
            <a:ext cx="4356929" cy="2872009"/>
          </a:xfrm>
          <a:prstGeom prst="rect">
            <a:avLst/>
          </a:prstGeom>
        </p:spPr>
      </p:pic>
      <p:sp>
        <p:nvSpPr>
          <p:cNvPr id="4" name="Tijdelijke aanduiding voor inhoud 2">
            <a:extLst>
              <a:ext uri="{FF2B5EF4-FFF2-40B4-BE49-F238E27FC236}">
                <a16:creationId xmlns:a16="http://schemas.microsoft.com/office/drawing/2014/main" id="{BAE510B2-AAB4-4792-A07E-A3267D6EF003}"/>
              </a:ext>
            </a:extLst>
          </p:cNvPr>
          <p:cNvSpPr txBox="1">
            <a:spLocks/>
          </p:cNvSpPr>
          <p:nvPr/>
        </p:nvSpPr>
        <p:spPr>
          <a:xfrm>
            <a:off x="508000" y="457200"/>
            <a:ext cx="7505700" cy="1892300"/>
          </a:xfrm>
          <a:prstGeom prst="rect">
            <a:avLst/>
          </a:prstGeom>
        </p:spPr>
        <p:txBody>
          <a:bodyPr>
            <a:normAutofit fontScale="85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nl-BE" sz="2400" dirty="0">
                <a:latin typeface="Abadi" panose="020B0604020104020204" pitchFamily="34" charset="0"/>
              </a:rPr>
              <a:t>VOOR DE REST</a:t>
            </a:r>
          </a:p>
          <a:p>
            <a:pPr marL="0" indent="0">
              <a:buFont typeface="Wingdings" panose="05000000000000000000" pitchFamily="2" charset="2"/>
              <a:buNone/>
            </a:pPr>
            <a:r>
              <a:rPr lang="nl-BE" sz="2400" dirty="0">
                <a:latin typeface="Abadi" panose="020B0604020104020204" pitchFamily="34" charset="0"/>
              </a:rPr>
              <a:t>kan je natuurlijk je gegevens ten alle tijden nakijken en aanpassen door in te loggen (via de link op de eerst slide en binnenkort op onze website </a:t>
            </a:r>
            <a:r>
              <a:rPr lang="nl-BE" sz="2400" dirty="0">
                <a:latin typeface="Abadi" panose="020B0604020104020204" pitchFamily="34" charset="0"/>
                <a:hlinkClick r:id="rId4"/>
              </a:rPr>
              <a:t>www.chirowalfergem.be</a:t>
            </a:r>
            <a:r>
              <a:rPr lang="nl-BE" sz="2400" dirty="0">
                <a:latin typeface="Abadi" panose="020B0604020104020204" pitchFamily="34" charset="0"/>
              </a:rPr>
              <a:t>), de fiche van uw dochter aan te klikken en vervolgens op </a:t>
            </a:r>
            <a:r>
              <a:rPr lang="nl-BE" sz="2400" i="1" dirty="0">
                <a:latin typeface="Abadi" panose="020B0604020104020204" pitchFamily="34" charset="0"/>
              </a:rPr>
              <a:t>nakijken</a:t>
            </a:r>
            <a:r>
              <a:rPr lang="nl-BE" sz="2400" dirty="0">
                <a:latin typeface="Abadi" panose="020B0604020104020204" pitchFamily="34" charset="0"/>
              </a:rPr>
              <a:t> te klikken. </a:t>
            </a:r>
            <a:endParaRPr lang="nl-BE" sz="2000" dirty="0">
              <a:latin typeface="Abadi" panose="020B0604020104020204" pitchFamily="34" charset="0"/>
            </a:endParaRPr>
          </a:p>
          <a:p>
            <a:pPr marL="0" indent="0">
              <a:buFont typeface="Wingdings" panose="05000000000000000000" pitchFamily="2" charset="2"/>
              <a:buNone/>
            </a:pPr>
            <a:endParaRPr lang="nl-BE" sz="2000" dirty="0">
              <a:latin typeface="Abadi" panose="020B0604020104020204" pitchFamily="34" charset="0"/>
            </a:endParaRPr>
          </a:p>
        </p:txBody>
      </p:sp>
      <p:sp>
        <p:nvSpPr>
          <p:cNvPr id="7" name="Ovaal 6">
            <a:extLst>
              <a:ext uri="{FF2B5EF4-FFF2-40B4-BE49-F238E27FC236}">
                <a16:creationId xmlns:a16="http://schemas.microsoft.com/office/drawing/2014/main" id="{811BF507-DECE-46DE-9E4A-4FB807F8F6A2}"/>
              </a:ext>
            </a:extLst>
          </p:cNvPr>
          <p:cNvSpPr/>
          <p:nvPr/>
        </p:nvSpPr>
        <p:spPr>
          <a:xfrm>
            <a:off x="2732294" y="5182757"/>
            <a:ext cx="1464285" cy="512821"/>
          </a:xfrm>
          <a:prstGeom prst="ellipse">
            <a:avLst/>
          </a:prstGeom>
          <a:solidFill>
            <a:srgbClr val="FF0066">
              <a:alpha val="23922"/>
            </a:srgb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8" name="Pijl: omlaag 7">
            <a:extLst>
              <a:ext uri="{FF2B5EF4-FFF2-40B4-BE49-F238E27FC236}">
                <a16:creationId xmlns:a16="http://schemas.microsoft.com/office/drawing/2014/main" id="{8423AE60-EFFC-4F17-97CA-68506D3CD46D}"/>
              </a:ext>
            </a:extLst>
          </p:cNvPr>
          <p:cNvSpPr/>
          <p:nvPr/>
        </p:nvSpPr>
        <p:spPr>
          <a:xfrm rot="19810572">
            <a:off x="8897801" y="5335035"/>
            <a:ext cx="801049" cy="708486"/>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dirty="0"/>
          </a:p>
        </p:txBody>
      </p:sp>
      <p:grpSp>
        <p:nvGrpSpPr>
          <p:cNvPr id="10" name="Groep 9">
            <a:extLst>
              <a:ext uri="{FF2B5EF4-FFF2-40B4-BE49-F238E27FC236}">
                <a16:creationId xmlns:a16="http://schemas.microsoft.com/office/drawing/2014/main" id="{7FAC3729-5D59-45C3-BBE4-829152672DDA}"/>
              </a:ext>
            </a:extLst>
          </p:cNvPr>
          <p:cNvGrpSpPr/>
          <p:nvPr/>
        </p:nvGrpSpPr>
        <p:grpSpPr>
          <a:xfrm>
            <a:off x="8441417" y="357219"/>
            <a:ext cx="3340100" cy="1052481"/>
            <a:chOff x="381000" y="446119"/>
            <a:chExt cx="4083098" cy="1766832"/>
          </a:xfrm>
        </p:grpSpPr>
        <p:pic>
          <p:nvPicPr>
            <p:cNvPr id="11" name="Afbeelding 10">
              <a:extLst>
                <a:ext uri="{FF2B5EF4-FFF2-40B4-BE49-F238E27FC236}">
                  <a16:creationId xmlns:a16="http://schemas.microsoft.com/office/drawing/2014/main" id="{F7742575-B0B4-45EA-B82D-E84C105E11E8}"/>
                </a:ext>
              </a:extLst>
            </p:cNvPr>
            <p:cNvPicPr>
              <a:picLocks noChangeAspect="1"/>
            </p:cNvPicPr>
            <p:nvPr/>
          </p:nvPicPr>
          <p:blipFill rotWithShape="1">
            <a:blip r:embed="rId5"/>
            <a:srcRect t="54368"/>
            <a:stretch/>
          </p:blipFill>
          <p:spPr>
            <a:xfrm>
              <a:off x="381000" y="446119"/>
              <a:ext cx="4083098" cy="1766832"/>
            </a:xfrm>
            <a:prstGeom prst="rect">
              <a:avLst/>
            </a:prstGeom>
          </p:spPr>
        </p:pic>
        <p:sp>
          <p:nvSpPr>
            <p:cNvPr id="12" name="Tekstvak 11">
              <a:extLst>
                <a:ext uri="{FF2B5EF4-FFF2-40B4-BE49-F238E27FC236}">
                  <a16:creationId xmlns:a16="http://schemas.microsoft.com/office/drawing/2014/main" id="{0F2552C8-7078-424B-94FA-2B68255E5979}"/>
                </a:ext>
              </a:extLst>
            </p:cNvPr>
            <p:cNvSpPr txBox="1"/>
            <p:nvPr/>
          </p:nvSpPr>
          <p:spPr>
            <a:xfrm>
              <a:off x="1166873" y="446119"/>
              <a:ext cx="2511353" cy="1395020"/>
            </a:xfrm>
            <a:prstGeom prst="rect">
              <a:avLst/>
            </a:prstGeom>
            <a:noFill/>
          </p:spPr>
          <p:txBody>
            <a:bodyPr wrap="square" rtlCol="0">
              <a:spAutoFit/>
            </a:bodyPr>
            <a:lstStyle/>
            <a:p>
              <a:r>
                <a:rPr lang="nl-BE" sz="4800" b="1" spc="-150" dirty="0">
                  <a:solidFill>
                    <a:srgbClr val="FFFEFF"/>
                  </a:solidFill>
                  <a:latin typeface="+mj-lt"/>
                  <a:ea typeface="+mj-ea"/>
                  <a:cs typeface="+mj-cs"/>
                </a:rPr>
                <a:t>STAP 11</a:t>
              </a:r>
              <a:endParaRPr lang="fr-BE" sz="4800" b="1" spc="-150" dirty="0">
                <a:solidFill>
                  <a:srgbClr val="FFFEFF"/>
                </a:solidFill>
                <a:latin typeface="+mj-lt"/>
                <a:ea typeface="+mj-ea"/>
                <a:cs typeface="+mj-cs"/>
              </a:endParaRPr>
            </a:p>
          </p:txBody>
        </p:sp>
      </p:grpSp>
      <p:sp>
        <p:nvSpPr>
          <p:cNvPr id="14" name="Tekstvak 13">
            <a:extLst>
              <a:ext uri="{FF2B5EF4-FFF2-40B4-BE49-F238E27FC236}">
                <a16:creationId xmlns:a16="http://schemas.microsoft.com/office/drawing/2014/main" id="{AC8BABFF-F14A-42B1-8DF2-67DD84BBB68B}"/>
              </a:ext>
            </a:extLst>
          </p:cNvPr>
          <p:cNvSpPr txBox="1"/>
          <p:nvPr/>
        </p:nvSpPr>
        <p:spPr>
          <a:xfrm>
            <a:off x="7677360" y="1974875"/>
            <a:ext cx="1810742"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2000" dirty="0"/>
              <a:t>Vergeet niet op </a:t>
            </a:r>
            <a:r>
              <a:rPr lang="nl-BE" sz="2000" i="1" dirty="0"/>
              <a:t>opslaan </a:t>
            </a:r>
            <a:r>
              <a:rPr lang="nl-BE" sz="2000" dirty="0"/>
              <a:t>te klikken indien je iets wijzigt.  </a:t>
            </a:r>
            <a:endParaRPr lang="fr-BE" sz="2000" dirty="0"/>
          </a:p>
        </p:txBody>
      </p:sp>
      <p:sp>
        <p:nvSpPr>
          <p:cNvPr id="17" name="Ovaal 16">
            <a:extLst>
              <a:ext uri="{FF2B5EF4-FFF2-40B4-BE49-F238E27FC236}">
                <a16:creationId xmlns:a16="http://schemas.microsoft.com/office/drawing/2014/main" id="{9F5D1F7E-EF6A-475B-B5AC-C5C10811A920}"/>
              </a:ext>
            </a:extLst>
          </p:cNvPr>
          <p:cNvSpPr/>
          <p:nvPr/>
        </p:nvSpPr>
        <p:spPr>
          <a:xfrm>
            <a:off x="9488102" y="6095397"/>
            <a:ext cx="1464285" cy="512821"/>
          </a:xfrm>
          <a:prstGeom prst="ellipse">
            <a:avLst/>
          </a:prstGeom>
          <a:solidFill>
            <a:srgbClr val="FF0066">
              <a:alpha val="23922"/>
            </a:srgb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18" name="Pijl: omlaag 17">
            <a:extLst>
              <a:ext uri="{FF2B5EF4-FFF2-40B4-BE49-F238E27FC236}">
                <a16:creationId xmlns:a16="http://schemas.microsoft.com/office/drawing/2014/main" id="{674D3F38-42F8-4697-A2B1-A38E26479BC5}"/>
              </a:ext>
            </a:extLst>
          </p:cNvPr>
          <p:cNvSpPr/>
          <p:nvPr/>
        </p:nvSpPr>
        <p:spPr>
          <a:xfrm rot="2168111">
            <a:off x="3796054" y="4375270"/>
            <a:ext cx="801049" cy="708486"/>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3886945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67F31-6B3E-4479-B14D-51A23F687452}"/>
              </a:ext>
            </a:extLst>
          </p:cNvPr>
          <p:cNvSpPr>
            <a:spLocks noGrp="1"/>
          </p:cNvSpPr>
          <p:nvPr>
            <p:ph type="title"/>
          </p:nvPr>
        </p:nvSpPr>
        <p:spPr/>
        <p:txBody>
          <a:bodyPr/>
          <a:lstStyle/>
          <a:p>
            <a:r>
              <a:rPr lang="nl-BE" sz="4400" b="1" dirty="0"/>
              <a:t>JOEPIE-DEPOEPIE!!!</a:t>
            </a:r>
            <a:endParaRPr lang="fr-BE" sz="4400" b="1" dirty="0"/>
          </a:p>
        </p:txBody>
      </p:sp>
      <p:sp>
        <p:nvSpPr>
          <p:cNvPr id="3" name="Tijdelijke aanduiding voor inhoud 2">
            <a:extLst>
              <a:ext uri="{FF2B5EF4-FFF2-40B4-BE49-F238E27FC236}">
                <a16:creationId xmlns:a16="http://schemas.microsoft.com/office/drawing/2014/main" id="{4735E31C-647F-4D8A-8618-CD0355D6578C}"/>
              </a:ext>
            </a:extLst>
          </p:cNvPr>
          <p:cNvSpPr>
            <a:spLocks noGrp="1"/>
          </p:cNvSpPr>
          <p:nvPr>
            <p:ph idx="1"/>
          </p:nvPr>
        </p:nvSpPr>
        <p:spPr/>
        <p:txBody>
          <a:bodyPr/>
          <a:lstStyle/>
          <a:p>
            <a:pPr marL="0" indent="0">
              <a:buNone/>
            </a:pPr>
            <a:r>
              <a:rPr lang="nl-BE" dirty="0"/>
              <a:t>Bovendien heeft u nu ook een </a:t>
            </a:r>
            <a:r>
              <a:rPr lang="nl-BE" dirty="0">
                <a:highlight>
                  <a:srgbClr val="FF0000"/>
                </a:highlight>
              </a:rPr>
              <a:t>account</a:t>
            </a:r>
            <a:r>
              <a:rPr lang="nl-BE" dirty="0"/>
              <a:t> voor uw dochter. Deze account gebruiken jullie vanaf nu worden om … :</a:t>
            </a:r>
          </a:p>
          <a:p>
            <a:pPr>
              <a:buFontTx/>
              <a:buChar char="-"/>
            </a:pPr>
            <a:r>
              <a:rPr lang="nl-BE" dirty="0"/>
              <a:t>… (medische) gegevens up-to-date te houden. </a:t>
            </a:r>
          </a:p>
          <a:p>
            <a:pPr marL="457200" lvl="1" indent="0">
              <a:buNone/>
            </a:pPr>
            <a:r>
              <a:rPr lang="nl-BE" sz="1400" dirty="0"/>
              <a:t>Indien er iets wijzigt, vragen wij u ZELF in te loggen en het nodige aan te passen. Dit wijst zichzelf normaalgezien. </a:t>
            </a:r>
          </a:p>
          <a:p>
            <a:pPr>
              <a:buFontTx/>
              <a:buChar char="-"/>
            </a:pPr>
            <a:r>
              <a:rPr lang="fr-BE" dirty="0"/>
              <a:t>… </a:t>
            </a:r>
            <a:r>
              <a:rPr lang="fr-BE" dirty="0" err="1"/>
              <a:t>uw</a:t>
            </a:r>
            <a:r>
              <a:rPr lang="fr-BE" dirty="0"/>
              <a:t> </a:t>
            </a:r>
            <a:r>
              <a:rPr lang="fr-BE" dirty="0" err="1"/>
              <a:t>dochter</a:t>
            </a:r>
            <a:r>
              <a:rPr lang="fr-BE" dirty="0"/>
              <a:t>(s) in te </a:t>
            </a:r>
            <a:r>
              <a:rPr lang="fr-BE" dirty="0" err="1"/>
              <a:t>schrijven</a:t>
            </a:r>
            <a:r>
              <a:rPr lang="fr-BE" dirty="0"/>
              <a:t> </a:t>
            </a:r>
            <a:r>
              <a:rPr lang="fr-BE" dirty="0" err="1"/>
              <a:t>voor</a:t>
            </a:r>
            <a:r>
              <a:rPr lang="fr-BE" dirty="0"/>
              <a:t> </a:t>
            </a:r>
            <a:r>
              <a:rPr lang="fr-BE" dirty="0" err="1"/>
              <a:t>activiteiten</a:t>
            </a:r>
            <a:r>
              <a:rPr lang="fr-BE" dirty="0"/>
              <a:t> </a:t>
            </a:r>
            <a:r>
              <a:rPr lang="fr-BE" dirty="0" err="1"/>
              <a:t>zoals</a:t>
            </a:r>
            <a:r>
              <a:rPr lang="fr-BE" dirty="0"/>
              <a:t> </a:t>
            </a:r>
            <a:r>
              <a:rPr lang="fr-BE" dirty="0" err="1"/>
              <a:t>kampen</a:t>
            </a:r>
            <a:r>
              <a:rPr lang="fr-BE" dirty="0"/>
              <a:t> en weekends. </a:t>
            </a:r>
          </a:p>
          <a:p>
            <a:pPr marL="457200" lvl="1" indent="0">
              <a:buNone/>
            </a:pPr>
            <a:r>
              <a:rPr lang="nl-BE" sz="1400" dirty="0"/>
              <a:t>De leiding brengt ouder en leden hiervan op de hoogte op de </a:t>
            </a:r>
            <a:r>
              <a:rPr lang="nl-BE" sz="1400" dirty="0" err="1"/>
              <a:t>chiro</a:t>
            </a:r>
            <a:r>
              <a:rPr lang="nl-BE" sz="1400" dirty="0"/>
              <a:t> en via mail. </a:t>
            </a:r>
            <a:endParaRPr lang="fr-BE" sz="1400" dirty="0"/>
          </a:p>
          <a:p>
            <a:pPr marL="0" indent="0">
              <a:buNone/>
            </a:pPr>
            <a:endParaRPr lang="fr-BE" dirty="0"/>
          </a:p>
        </p:txBody>
      </p:sp>
      <p:sp>
        <p:nvSpPr>
          <p:cNvPr id="4" name="Tijdelijke aanduiding voor tekst 3">
            <a:extLst>
              <a:ext uri="{FF2B5EF4-FFF2-40B4-BE49-F238E27FC236}">
                <a16:creationId xmlns:a16="http://schemas.microsoft.com/office/drawing/2014/main" id="{A39D71B9-93F8-4E99-BD56-7004291968F3}"/>
              </a:ext>
            </a:extLst>
          </p:cNvPr>
          <p:cNvSpPr>
            <a:spLocks noGrp="1"/>
          </p:cNvSpPr>
          <p:nvPr>
            <p:ph type="body" sz="half" idx="2"/>
          </p:nvPr>
        </p:nvSpPr>
        <p:spPr/>
        <p:txBody>
          <a:bodyPr/>
          <a:lstStyle/>
          <a:p>
            <a:r>
              <a:rPr lang="nl-BE" dirty="0"/>
              <a:t>Je dochter is nu ingeschreven bij Chiro </a:t>
            </a:r>
            <a:r>
              <a:rPr lang="nl-BE" dirty="0" err="1"/>
              <a:t>Walfergem</a:t>
            </a:r>
            <a:r>
              <a:rPr lang="nl-BE" dirty="0"/>
              <a:t> </a:t>
            </a:r>
            <a:r>
              <a:rPr lang="nl-BE" dirty="0">
                <a:sym typeface="Wingdings" panose="05000000000000000000" pitchFamily="2" charset="2"/>
              </a:rPr>
              <a:t>. </a:t>
            </a:r>
          </a:p>
          <a:p>
            <a:endParaRPr lang="fr-BE" dirty="0"/>
          </a:p>
        </p:txBody>
      </p:sp>
    </p:spTree>
    <p:extLst>
      <p:ext uri="{BB962C8B-B14F-4D97-AF65-F5344CB8AC3E}">
        <p14:creationId xmlns:p14="http://schemas.microsoft.com/office/powerpoint/2010/main" val="2424363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CE931EC-FFC0-40B7-BD31-D2F3E0F767FE}"/>
              </a:ext>
            </a:extLst>
          </p:cNvPr>
          <p:cNvSpPr>
            <a:spLocks noGrp="1"/>
          </p:cNvSpPr>
          <p:nvPr>
            <p:ph type="title"/>
          </p:nvPr>
        </p:nvSpPr>
        <p:spPr/>
        <p:txBody>
          <a:bodyPr>
            <a:normAutofit/>
          </a:bodyPr>
          <a:lstStyle/>
          <a:p>
            <a:r>
              <a:rPr lang="nl-BE" sz="7200" dirty="0"/>
              <a:t>VRAGEN? </a:t>
            </a:r>
            <a:endParaRPr lang="fr-BE" sz="7200" dirty="0"/>
          </a:p>
        </p:txBody>
      </p:sp>
      <p:sp>
        <p:nvSpPr>
          <p:cNvPr id="5" name="Tijdelijke aanduiding voor inhoud 2">
            <a:extLst>
              <a:ext uri="{FF2B5EF4-FFF2-40B4-BE49-F238E27FC236}">
                <a16:creationId xmlns:a16="http://schemas.microsoft.com/office/drawing/2014/main" id="{6E6C1BEB-C32B-40A6-804E-99D206B725D9}"/>
              </a:ext>
            </a:extLst>
          </p:cNvPr>
          <p:cNvSpPr txBox="1">
            <a:spLocks/>
          </p:cNvSpPr>
          <p:nvPr/>
        </p:nvSpPr>
        <p:spPr>
          <a:xfrm>
            <a:off x="7010400" y="867448"/>
            <a:ext cx="4695098" cy="5123103"/>
          </a:xfrm>
          <a:prstGeom prst="rect">
            <a:avLst/>
          </a:prstGeom>
          <a:solidFill>
            <a:schemeClr val="bg1">
              <a:lumMod val="65000"/>
              <a:lumOff val="35000"/>
            </a:schemeClr>
          </a:solidFill>
          <a:ln w="9525" cap="sq">
            <a:noFill/>
            <a:miter lim="800000"/>
          </a:ln>
          <a:effectLst/>
        </p:spPr>
        <p:txBody>
          <a:bodyPr vert="horz" lIns="91440" tIns="45720" rIns="91440" bIns="45720" rtlCol="0" anchor="t">
            <a:normAutofit/>
          </a:bodyPr>
          <a:lstStyle>
            <a:lvl1pPr marL="0" indent="0" algn="ctr" defTabSz="914400" rtl="0" eaLnBrk="1" latinLnBrk="0" hangingPunct="1">
              <a:lnSpc>
                <a:spcPct val="120000"/>
              </a:lnSpc>
              <a:spcBef>
                <a:spcPts val="1000"/>
              </a:spcBef>
              <a:buClr>
                <a:schemeClr val="accent1"/>
              </a:buClr>
              <a:buSzPct val="110000"/>
              <a:buFont typeface="Wingdings" panose="05000000000000000000" pitchFamily="2" charset="2"/>
              <a:buNone/>
              <a:defRPr sz="3200" kern="120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800"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400"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kern="1200">
                <a:solidFill>
                  <a:schemeClr val="tx1"/>
                </a:solidFill>
                <a:effectLst/>
                <a:latin typeface="+mn-lt"/>
                <a:ea typeface="+mn-ea"/>
                <a:cs typeface="+mn-cs"/>
              </a:defRPr>
            </a:lvl9pPr>
          </a:lstStyle>
          <a:p>
            <a:r>
              <a:rPr lang="nl-BE" sz="1800" dirty="0"/>
              <a:t>Wij hopen dat deze presentatie u heeft geholpen met de inschrijving van uw dochter(s). Het kan natuurlijk zijn dat er iets niet zo duidelijk was, of  jullie met suggesties of opmerkingen zitten. Twijfel niet om dit met ons te delen. </a:t>
            </a:r>
          </a:p>
          <a:p>
            <a:endParaRPr lang="nl-BE" sz="1600" dirty="0"/>
          </a:p>
          <a:p>
            <a:r>
              <a:rPr lang="nl-BE" sz="1600" dirty="0"/>
              <a:t>U kunt ons bereiken via mail op </a:t>
            </a:r>
          </a:p>
          <a:p>
            <a:r>
              <a:rPr lang="nl-BE" sz="1600" dirty="0"/>
              <a:t>Anouk: </a:t>
            </a:r>
            <a:r>
              <a:rPr lang="nl-BE" sz="1600" dirty="0">
                <a:hlinkClick r:id="rId2"/>
              </a:rPr>
              <a:t>anouk.devuyst@gmail.com</a:t>
            </a:r>
            <a:endParaRPr lang="nl-BE" sz="1600" dirty="0"/>
          </a:p>
          <a:p>
            <a:r>
              <a:rPr lang="nl-BE" sz="1600" dirty="0" err="1"/>
              <a:t>Hana</a:t>
            </a:r>
            <a:r>
              <a:rPr lang="nl-BE" sz="1600" dirty="0"/>
              <a:t>: </a:t>
            </a:r>
            <a:r>
              <a:rPr lang="nl-BE" sz="1600" dirty="0">
                <a:hlinkClick r:id="rId3"/>
              </a:rPr>
              <a:t>hana.degreef@gmail.com</a:t>
            </a:r>
            <a:r>
              <a:rPr lang="nl-BE" sz="1600" dirty="0"/>
              <a:t>  </a:t>
            </a:r>
          </a:p>
          <a:p>
            <a:endParaRPr lang="nl-BE" sz="1800" dirty="0"/>
          </a:p>
          <a:p>
            <a:r>
              <a:rPr lang="nl-BE" sz="1800" dirty="0">
                <a:sym typeface="Wingdings" panose="05000000000000000000" pitchFamily="2" charset="2"/>
              </a:rPr>
              <a:t> </a:t>
            </a:r>
            <a:r>
              <a:rPr lang="nl-BE" sz="1800" dirty="0"/>
              <a:t>Om sneller reactie te krijgen, stuur naar ons </a:t>
            </a:r>
            <a:r>
              <a:rPr lang="nl-BE" sz="1800" b="1" dirty="0"/>
              <a:t>allebei</a:t>
            </a:r>
            <a:r>
              <a:rPr lang="nl-BE" sz="1800" dirty="0"/>
              <a:t>. </a:t>
            </a:r>
            <a:endParaRPr lang="nl-BE" sz="2000" dirty="0"/>
          </a:p>
        </p:txBody>
      </p:sp>
    </p:spTree>
    <p:extLst>
      <p:ext uri="{BB962C8B-B14F-4D97-AF65-F5344CB8AC3E}">
        <p14:creationId xmlns:p14="http://schemas.microsoft.com/office/powerpoint/2010/main" val="369107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43804-092E-47FA-A6CE-E588AF56EEE4}"/>
              </a:ext>
            </a:extLst>
          </p:cNvPr>
          <p:cNvSpPr>
            <a:spLocks noGrp="1"/>
          </p:cNvSpPr>
          <p:nvPr>
            <p:ph type="title"/>
          </p:nvPr>
        </p:nvSpPr>
        <p:spPr/>
        <p:txBody>
          <a:bodyPr/>
          <a:lstStyle/>
          <a:p>
            <a:r>
              <a:rPr lang="nl-BE" dirty="0"/>
              <a:t>Stam-watte? </a:t>
            </a:r>
            <a:endParaRPr lang="fr-BE" dirty="0"/>
          </a:p>
        </p:txBody>
      </p:sp>
      <p:sp>
        <p:nvSpPr>
          <p:cNvPr id="3" name="Tijdelijke aanduiding voor inhoud 2">
            <a:extLst>
              <a:ext uri="{FF2B5EF4-FFF2-40B4-BE49-F238E27FC236}">
                <a16:creationId xmlns:a16="http://schemas.microsoft.com/office/drawing/2014/main" id="{E461D5B5-41C5-41A1-9E30-118DD295DA17}"/>
              </a:ext>
            </a:extLst>
          </p:cNvPr>
          <p:cNvSpPr>
            <a:spLocks noGrp="1"/>
          </p:cNvSpPr>
          <p:nvPr>
            <p:ph idx="1"/>
          </p:nvPr>
        </p:nvSpPr>
        <p:spPr>
          <a:xfrm>
            <a:off x="5118447" y="953835"/>
            <a:ext cx="6281873" cy="5248622"/>
          </a:xfrm>
        </p:spPr>
        <p:txBody>
          <a:bodyPr>
            <a:normAutofit/>
          </a:bodyPr>
          <a:lstStyle/>
          <a:p>
            <a:pPr marL="0" indent="0">
              <a:buNone/>
            </a:pPr>
            <a:r>
              <a:rPr lang="nl-BE" sz="2400" dirty="0"/>
              <a:t>WAT IS STAMHOOFD?</a:t>
            </a:r>
          </a:p>
          <a:p>
            <a:pPr marL="0" indent="0">
              <a:buNone/>
            </a:pPr>
            <a:r>
              <a:rPr lang="nl-BE" sz="2000" dirty="0"/>
              <a:t> </a:t>
            </a:r>
          </a:p>
          <a:p>
            <a:pPr marL="0" indent="0">
              <a:buNone/>
            </a:pPr>
            <a:r>
              <a:rPr lang="nl-BE" sz="2000" dirty="0"/>
              <a:t>Stamhoofd is de software waarmee Chiro </a:t>
            </a:r>
            <a:r>
              <a:rPr lang="nl-BE" sz="2000" dirty="0" err="1"/>
              <a:t>Walfergem</a:t>
            </a:r>
            <a:r>
              <a:rPr lang="nl-BE" sz="2000" dirty="0"/>
              <a:t> vanaf heden haar ledenbestand mee zal beheren. </a:t>
            </a:r>
          </a:p>
          <a:p>
            <a:pPr marL="0" indent="0">
              <a:buNone/>
            </a:pPr>
            <a:r>
              <a:rPr lang="nl-BE" sz="2000" dirty="0"/>
              <a:t>Elk lid heeft een </a:t>
            </a:r>
            <a:r>
              <a:rPr lang="nl-BE" sz="2000" b="1" dirty="0"/>
              <a:t>account</a:t>
            </a:r>
            <a:r>
              <a:rPr lang="nl-BE" sz="2000" dirty="0"/>
              <a:t> op het platform en ouders kunnen met enkele klikken hun dochter </a:t>
            </a:r>
            <a:r>
              <a:rPr lang="nl-BE" sz="2000" b="1" dirty="0"/>
              <a:t>inschrijven </a:t>
            </a:r>
            <a:r>
              <a:rPr lang="nl-BE" sz="2000" dirty="0"/>
              <a:t>en later</a:t>
            </a:r>
            <a:r>
              <a:rPr lang="nl-BE" sz="2000" b="1" dirty="0"/>
              <a:t> </a:t>
            </a:r>
            <a:r>
              <a:rPr lang="nl-BE" sz="2000" dirty="0"/>
              <a:t>haar</a:t>
            </a:r>
            <a:r>
              <a:rPr lang="nl-BE" sz="2000" b="1" dirty="0"/>
              <a:t> gegevens aanpassen</a:t>
            </a:r>
            <a:r>
              <a:rPr lang="nl-BE" sz="2000" dirty="0"/>
              <a:t>. Ook kamp en andere inschrijvingen gaan via Stamhoofd.</a:t>
            </a:r>
          </a:p>
          <a:p>
            <a:pPr marL="0" indent="0">
              <a:buNone/>
            </a:pPr>
            <a:endParaRPr lang="nl-BE" sz="2000" dirty="0"/>
          </a:p>
          <a:p>
            <a:pPr marL="0" indent="0">
              <a:buNone/>
            </a:pPr>
            <a:endParaRPr lang="nl-BE" sz="2000" dirty="0"/>
          </a:p>
        </p:txBody>
      </p:sp>
    </p:spTree>
    <p:extLst>
      <p:ext uri="{BB962C8B-B14F-4D97-AF65-F5344CB8AC3E}">
        <p14:creationId xmlns:p14="http://schemas.microsoft.com/office/powerpoint/2010/main" val="89952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4206E-DCA4-49DF-B8F6-AB02829ABF17}"/>
              </a:ext>
            </a:extLst>
          </p:cNvPr>
          <p:cNvSpPr>
            <a:spLocks noGrp="1"/>
          </p:cNvSpPr>
          <p:nvPr>
            <p:ph type="ctrTitle"/>
          </p:nvPr>
        </p:nvSpPr>
        <p:spPr>
          <a:xfrm>
            <a:off x="1756042" y="2554635"/>
            <a:ext cx="8679915" cy="1748729"/>
          </a:xfrm>
        </p:spPr>
        <p:txBody>
          <a:bodyPr>
            <a:normAutofit/>
          </a:bodyPr>
          <a:lstStyle/>
          <a:p>
            <a:r>
              <a:rPr lang="nl-BE" dirty="0"/>
              <a:t>Ik ben ouder,  wat moet ik doen? </a:t>
            </a:r>
            <a:endParaRPr lang="fr-BE" dirty="0"/>
          </a:p>
        </p:txBody>
      </p:sp>
    </p:spTree>
    <p:extLst>
      <p:ext uri="{BB962C8B-B14F-4D97-AF65-F5344CB8AC3E}">
        <p14:creationId xmlns:p14="http://schemas.microsoft.com/office/powerpoint/2010/main" val="74669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schrijvenSTAMHOOFD">
            <a:hlinkClick r:id="" action="ppaction://media"/>
            <a:extLst>
              <a:ext uri="{FF2B5EF4-FFF2-40B4-BE49-F238E27FC236}">
                <a16:creationId xmlns:a16="http://schemas.microsoft.com/office/drawing/2014/main" id="{CB28EB3B-090F-4966-9BEA-2F47EDD317C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772697" y="529873"/>
            <a:ext cx="9320877" cy="6213919"/>
          </a:xfrm>
          <a:prstGeom prst="rect">
            <a:avLst/>
          </a:prstGeom>
        </p:spPr>
      </p:pic>
      <p:sp>
        <p:nvSpPr>
          <p:cNvPr id="3" name="Tekstvak 2">
            <a:extLst>
              <a:ext uri="{FF2B5EF4-FFF2-40B4-BE49-F238E27FC236}">
                <a16:creationId xmlns:a16="http://schemas.microsoft.com/office/drawing/2014/main" id="{D000FDA1-E86C-4F95-98A3-94651E69A61D}"/>
              </a:ext>
            </a:extLst>
          </p:cNvPr>
          <p:cNvSpPr txBox="1"/>
          <p:nvPr/>
        </p:nvSpPr>
        <p:spPr>
          <a:xfrm>
            <a:off x="200025" y="374097"/>
            <a:ext cx="2572672" cy="4151201"/>
          </a:xfrm>
          <a:prstGeom prst="rect">
            <a:avLst/>
          </a:prstGeom>
          <a:noFill/>
        </p:spPr>
        <p:txBody>
          <a:bodyPr wrap="square" rtlCol="0">
            <a:spAutoFit/>
          </a:bodyPr>
          <a:lstStyle/>
          <a:p>
            <a:pPr>
              <a:lnSpc>
                <a:spcPct val="150000"/>
              </a:lnSpc>
            </a:pPr>
            <a:r>
              <a:rPr lang="nl-BE" sz="2000" dirty="0"/>
              <a:t>Ontdek het in deze korte </a:t>
            </a:r>
            <a:r>
              <a:rPr lang="nl-BE" sz="2000" dirty="0">
                <a:highlight>
                  <a:srgbClr val="FFFF00"/>
                </a:highlight>
              </a:rPr>
              <a:t>video</a:t>
            </a:r>
            <a:r>
              <a:rPr lang="nl-BE" sz="2000" dirty="0"/>
              <a:t>!</a:t>
            </a:r>
          </a:p>
          <a:p>
            <a:pPr>
              <a:lnSpc>
                <a:spcPct val="150000"/>
              </a:lnSpc>
            </a:pPr>
            <a:r>
              <a:rPr lang="nl-BE" dirty="0"/>
              <a:t>(</a:t>
            </a:r>
            <a:r>
              <a:rPr lang="nl-BE" dirty="0" err="1"/>
              <a:t>play</a:t>
            </a:r>
            <a:r>
              <a:rPr lang="nl-BE" dirty="0"/>
              <a:t>-knop onderaan)</a:t>
            </a:r>
          </a:p>
          <a:p>
            <a:pPr>
              <a:lnSpc>
                <a:spcPct val="150000"/>
              </a:lnSpc>
            </a:pPr>
            <a:endParaRPr lang="nl-BE" dirty="0"/>
          </a:p>
          <a:p>
            <a:pPr>
              <a:lnSpc>
                <a:spcPct val="150000"/>
              </a:lnSpc>
            </a:pPr>
            <a:r>
              <a:rPr lang="nl-BE" sz="2000" dirty="0"/>
              <a:t>Of volg het meer gedetailleerde </a:t>
            </a:r>
          </a:p>
          <a:p>
            <a:pPr>
              <a:lnSpc>
                <a:spcPct val="150000"/>
              </a:lnSpc>
            </a:pPr>
            <a:r>
              <a:rPr lang="nl-BE" sz="2400" dirty="0"/>
              <a:t>stappenplan </a:t>
            </a:r>
          </a:p>
          <a:p>
            <a:pPr>
              <a:lnSpc>
                <a:spcPct val="150000"/>
              </a:lnSpc>
            </a:pPr>
            <a:r>
              <a:rPr lang="nl-BE" sz="2000" dirty="0"/>
              <a:t>in </a:t>
            </a:r>
            <a:r>
              <a:rPr lang="nl-BE" sz="2000" dirty="0">
                <a:highlight>
                  <a:srgbClr val="FFFF00"/>
                </a:highlight>
              </a:rPr>
              <a:t>volgende dia’s</a:t>
            </a:r>
            <a:r>
              <a:rPr lang="nl-BE" sz="2000" dirty="0"/>
              <a:t>. </a:t>
            </a:r>
          </a:p>
          <a:p>
            <a:pPr>
              <a:lnSpc>
                <a:spcPct val="150000"/>
              </a:lnSpc>
            </a:pPr>
            <a:endParaRPr lang="fr-BE" dirty="0"/>
          </a:p>
        </p:txBody>
      </p:sp>
      <p:sp>
        <p:nvSpPr>
          <p:cNvPr id="4" name="Tekstvak 3">
            <a:extLst>
              <a:ext uri="{FF2B5EF4-FFF2-40B4-BE49-F238E27FC236}">
                <a16:creationId xmlns:a16="http://schemas.microsoft.com/office/drawing/2014/main" id="{E07507BA-CAA2-42CA-8D15-26295C60555E}"/>
              </a:ext>
            </a:extLst>
          </p:cNvPr>
          <p:cNvSpPr txBox="1"/>
          <p:nvPr/>
        </p:nvSpPr>
        <p:spPr>
          <a:xfrm>
            <a:off x="200025" y="5051329"/>
            <a:ext cx="2572672" cy="1569660"/>
          </a:xfrm>
          <a:prstGeom prst="rect">
            <a:avLst/>
          </a:prstGeom>
          <a:noFill/>
        </p:spPr>
        <p:txBody>
          <a:bodyPr wrap="square" rtlCol="0">
            <a:spAutoFit/>
          </a:bodyPr>
          <a:lstStyle/>
          <a:p>
            <a:r>
              <a:rPr lang="nl-BE" sz="2400" dirty="0">
                <a:solidFill>
                  <a:schemeClr val="accent1"/>
                </a:solidFill>
              </a:rPr>
              <a:t>Voor iedereen : belangrijke info op de laatste dia!!</a:t>
            </a:r>
            <a:endParaRPr lang="fr-BE" sz="2400" dirty="0">
              <a:solidFill>
                <a:schemeClr val="accent1"/>
              </a:solidFill>
            </a:endParaRPr>
          </a:p>
        </p:txBody>
      </p:sp>
    </p:spTree>
    <p:extLst>
      <p:ext uri="{BB962C8B-B14F-4D97-AF65-F5344CB8AC3E}">
        <p14:creationId xmlns:p14="http://schemas.microsoft.com/office/powerpoint/2010/main" val="280226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6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89BD1114-7914-416D-A2E2-12857BFC9368}"/>
              </a:ext>
            </a:extLst>
          </p:cNvPr>
          <p:cNvGrpSpPr/>
          <p:nvPr/>
        </p:nvGrpSpPr>
        <p:grpSpPr>
          <a:xfrm>
            <a:off x="8441417" y="357219"/>
            <a:ext cx="3340100" cy="1052481"/>
            <a:chOff x="381000" y="446119"/>
            <a:chExt cx="4083098" cy="1766832"/>
          </a:xfrm>
        </p:grpSpPr>
        <p:pic>
          <p:nvPicPr>
            <p:cNvPr id="3" name="Afbeelding 2">
              <a:extLst>
                <a:ext uri="{FF2B5EF4-FFF2-40B4-BE49-F238E27FC236}">
                  <a16:creationId xmlns:a16="http://schemas.microsoft.com/office/drawing/2014/main" id="{506A16BD-967B-483A-96CA-121F58B69001}"/>
                </a:ext>
              </a:extLst>
            </p:cNvPr>
            <p:cNvPicPr>
              <a:picLocks noChangeAspect="1"/>
            </p:cNvPicPr>
            <p:nvPr/>
          </p:nvPicPr>
          <p:blipFill rotWithShape="1">
            <a:blip r:embed="rId2"/>
            <a:srcRect t="54368"/>
            <a:stretch/>
          </p:blipFill>
          <p:spPr>
            <a:xfrm>
              <a:off x="381000" y="446119"/>
              <a:ext cx="4083098" cy="1766832"/>
            </a:xfrm>
            <a:prstGeom prst="rect">
              <a:avLst/>
            </a:prstGeom>
          </p:spPr>
        </p:pic>
        <p:sp>
          <p:nvSpPr>
            <p:cNvPr id="4" name="Tekstvak 3">
              <a:extLst>
                <a:ext uri="{FF2B5EF4-FFF2-40B4-BE49-F238E27FC236}">
                  <a16:creationId xmlns:a16="http://schemas.microsoft.com/office/drawing/2014/main" id="{4415345E-F958-469B-A19F-FC734BFDBE29}"/>
                </a:ext>
              </a:extLst>
            </p:cNvPr>
            <p:cNvSpPr txBox="1"/>
            <p:nvPr/>
          </p:nvSpPr>
          <p:spPr>
            <a:xfrm>
              <a:off x="1166873" y="446119"/>
              <a:ext cx="2511353" cy="1395020"/>
            </a:xfrm>
            <a:prstGeom prst="rect">
              <a:avLst/>
            </a:prstGeom>
            <a:noFill/>
          </p:spPr>
          <p:txBody>
            <a:bodyPr wrap="square" rtlCol="0">
              <a:spAutoFit/>
            </a:bodyPr>
            <a:lstStyle/>
            <a:p>
              <a:r>
                <a:rPr lang="nl-BE" sz="4800" b="1" spc="-150" dirty="0">
                  <a:solidFill>
                    <a:srgbClr val="FFFEFF"/>
                  </a:solidFill>
                  <a:latin typeface="+mj-lt"/>
                  <a:ea typeface="+mj-ea"/>
                  <a:cs typeface="+mj-cs"/>
                </a:rPr>
                <a:t>STAP 1 </a:t>
              </a:r>
              <a:endParaRPr lang="fr-BE" sz="4800" b="1" spc="-150" dirty="0">
                <a:solidFill>
                  <a:srgbClr val="FFFEFF"/>
                </a:solidFill>
                <a:latin typeface="+mj-lt"/>
                <a:ea typeface="+mj-ea"/>
                <a:cs typeface="+mj-cs"/>
              </a:endParaRPr>
            </a:p>
          </p:txBody>
        </p:sp>
      </p:grpSp>
      <p:sp>
        <p:nvSpPr>
          <p:cNvPr id="5" name="Tijdelijke aanduiding voor inhoud 2">
            <a:extLst>
              <a:ext uri="{FF2B5EF4-FFF2-40B4-BE49-F238E27FC236}">
                <a16:creationId xmlns:a16="http://schemas.microsoft.com/office/drawing/2014/main" id="{569E7658-8BE3-4C76-8118-298693F813C2}"/>
              </a:ext>
            </a:extLst>
          </p:cNvPr>
          <p:cNvSpPr txBox="1">
            <a:spLocks/>
          </p:cNvSpPr>
          <p:nvPr/>
        </p:nvSpPr>
        <p:spPr>
          <a:xfrm>
            <a:off x="508000" y="457200"/>
            <a:ext cx="6876026" cy="1087274"/>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nl-BE" sz="2400" dirty="0">
                <a:latin typeface="Abadi" panose="020B0604020104020204" pitchFamily="34" charset="0"/>
              </a:rPr>
              <a:t>SURF naar onderstaande link </a:t>
            </a:r>
          </a:p>
          <a:p>
            <a:pPr marL="0" indent="0">
              <a:buFont typeface="Wingdings" panose="05000000000000000000" pitchFamily="2" charset="2"/>
              <a:buNone/>
            </a:pPr>
            <a:r>
              <a:rPr lang="nl-BE" sz="2400" dirty="0">
                <a:latin typeface="Abadi" panose="020B0604020104020204" pitchFamily="34" charset="0"/>
              </a:rPr>
              <a:t>En KLIK op ”inloggen ” </a:t>
            </a:r>
          </a:p>
        </p:txBody>
      </p:sp>
      <p:pic>
        <p:nvPicPr>
          <p:cNvPr id="6" name="Afbeelding 5">
            <a:extLst>
              <a:ext uri="{FF2B5EF4-FFF2-40B4-BE49-F238E27FC236}">
                <a16:creationId xmlns:a16="http://schemas.microsoft.com/office/drawing/2014/main" id="{DECFF53E-97F6-4FE1-B936-E8DCBFFEF040}"/>
              </a:ext>
            </a:extLst>
          </p:cNvPr>
          <p:cNvPicPr>
            <a:picLocks noChangeAspect="1"/>
          </p:cNvPicPr>
          <p:nvPr/>
        </p:nvPicPr>
        <p:blipFill>
          <a:blip r:embed="rId3"/>
          <a:stretch>
            <a:fillRect/>
          </a:stretch>
        </p:blipFill>
        <p:spPr>
          <a:xfrm>
            <a:off x="508001" y="2334284"/>
            <a:ext cx="9046192" cy="3830542"/>
          </a:xfrm>
          <a:prstGeom prst="rect">
            <a:avLst/>
          </a:prstGeom>
        </p:spPr>
      </p:pic>
      <p:sp>
        <p:nvSpPr>
          <p:cNvPr id="8" name="Ovaal 7">
            <a:extLst>
              <a:ext uri="{FF2B5EF4-FFF2-40B4-BE49-F238E27FC236}">
                <a16:creationId xmlns:a16="http://schemas.microsoft.com/office/drawing/2014/main" id="{C8ABA5DB-4FCD-4E13-ABEE-AB9112525761}"/>
              </a:ext>
            </a:extLst>
          </p:cNvPr>
          <p:cNvSpPr/>
          <p:nvPr/>
        </p:nvSpPr>
        <p:spPr>
          <a:xfrm>
            <a:off x="8711016" y="2334284"/>
            <a:ext cx="948167" cy="442437"/>
          </a:xfrm>
          <a:prstGeom prst="ellipse">
            <a:avLst/>
          </a:prstGeom>
          <a:solidFill>
            <a:srgbClr val="FF0066">
              <a:alpha val="23922"/>
            </a:srgb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9" name="Pijl: omlaag 8">
            <a:extLst>
              <a:ext uri="{FF2B5EF4-FFF2-40B4-BE49-F238E27FC236}">
                <a16:creationId xmlns:a16="http://schemas.microsoft.com/office/drawing/2014/main" id="{D7B78BFA-659B-4C0E-A5D4-73A820FE267C}"/>
              </a:ext>
            </a:extLst>
          </p:cNvPr>
          <p:cNvSpPr/>
          <p:nvPr/>
        </p:nvSpPr>
        <p:spPr>
          <a:xfrm rot="3405573">
            <a:off x="9338330" y="1630935"/>
            <a:ext cx="571500" cy="675163"/>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
        <p:nvSpPr>
          <p:cNvPr id="11" name="Tekstvak 10">
            <a:extLst>
              <a:ext uri="{FF2B5EF4-FFF2-40B4-BE49-F238E27FC236}">
                <a16:creationId xmlns:a16="http://schemas.microsoft.com/office/drawing/2014/main" id="{BA33E996-3481-4105-B5FF-A54CCA5963B5}"/>
              </a:ext>
            </a:extLst>
          </p:cNvPr>
          <p:cNvSpPr txBox="1"/>
          <p:nvPr/>
        </p:nvSpPr>
        <p:spPr>
          <a:xfrm>
            <a:off x="802968" y="1754713"/>
            <a:ext cx="4388464" cy="369332"/>
          </a:xfrm>
          <a:prstGeom prst="rect">
            <a:avLst/>
          </a:prstGeom>
          <a:noFill/>
        </p:spPr>
        <p:txBody>
          <a:bodyPr wrap="square">
            <a:spAutoFit/>
          </a:bodyPr>
          <a:lstStyle/>
          <a:p>
            <a:r>
              <a:rPr lang="fr-BE" dirty="0">
                <a:hlinkClick r:id="rId4"/>
              </a:rPr>
              <a:t>https://chiro-walfergem.stamhoofd.be/</a:t>
            </a:r>
            <a:r>
              <a:rPr lang="fr-BE" dirty="0"/>
              <a:t> </a:t>
            </a:r>
          </a:p>
        </p:txBody>
      </p:sp>
      <p:sp>
        <p:nvSpPr>
          <p:cNvPr id="10" name="Pijl: omlaag 9">
            <a:extLst>
              <a:ext uri="{FF2B5EF4-FFF2-40B4-BE49-F238E27FC236}">
                <a16:creationId xmlns:a16="http://schemas.microsoft.com/office/drawing/2014/main" id="{D73CFF05-023E-4E4C-BD55-57510CAEE8D0}"/>
              </a:ext>
            </a:extLst>
          </p:cNvPr>
          <p:cNvSpPr/>
          <p:nvPr/>
        </p:nvSpPr>
        <p:spPr>
          <a:xfrm rot="3405573">
            <a:off x="5227118" y="1179337"/>
            <a:ext cx="571500" cy="675163"/>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
        <p:nvSpPr>
          <p:cNvPr id="12" name="Tekstvak 11">
            <a:extLst>
              <a:ext uri="{FF2B5EF4-FFF2-40B4-BE49-F238E27FC236}">
                <a16:creationId xmlns:a16="http://schemas.microsoft.com/office/drawing/2014/main" id="{820ADEA6-AE51-4F37-897A-080C2FE825EC}"/>
              </a:ext>
            </a:extLst>
          </p:cNvPr>
          <p:cNvSpPr txBox="1"/>
          <p:nvPr/>
        </p:nvSpPr>
        <p:spPr>
          <a:xfrm>
            <a:off x="9753600" y="3274142"/>
            <a:ext cx="2027917" cy="169277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BE" b="1" dirty="0"/>
              <a:t>De link zal binnenkort ook op onze website </a:t>
            </a:r>
            <a:r>
              <a:rPr lang="nl-BE" sz="1600" b="1" dirty="0">
                <a:hlinkClick r:id="rId5"/>
              </a:rPr>
              <a:t>www.chirowalfergem.be</a:t>
            </a:r>
            <a:r>
              <a:rPr lang="nl-BE" sz="1600" b="1" dirty="0"/>
              <a:t> </a:t>
            </a:r>
            <a:r>
              <a:rPr lang="nl-BE" b="1" dirty="0"/>
              <a:t>verschijnen </a:t>
            </a:r>
            <a:endParaRPr lang="fr-BE" sz="1600" dirty="0"/>
          </a:p>
        </p:txBody>
      </p:sp>
    </p:spTree>
    <p:extLst>
      <p:ext uri="{BB962C8B-B14F-4D97-AF65-F5344CB8AC3E}">
        <p14:creationId xmlns:p14="http://schemas.microsoft.com/office/powerpoint/2010/main" val="2399769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5D3F33ED-F846-4104-AA14-2D6E3F99E2C5}"/>
              </a:ext>
            </a:extLst>
          </p:cNvPr>
          <p:cNvGrpSpPr/>
          <p:nvPr/>
        </p:nvGrpSpPr>
        <p:grpSpPr>
          <a:xfrm>
            <a:off x="8441417" y="357219"/>
            <a:ext cx="3340100" cy="1052481"/>
            <a:chOff x="381000" y="446119"/>
            <a:chExt cx="4083098" cy="1766832"/>
          </a:xfrm>
        </p:grpSpPr>
        <p:pic>
          <p:nvPicPr>
            <p:cNvPr id="3" name="Afbeelding 2">
              <a:extLst>
                <a:ext uri="{FF2B5EF4-FFF2-40B4-BE49-F238E27FC236}">
                  <a16:creationId xmlns:a16="http://schemas.microsoft.com/office/drawing/2014/main" id="{36FE674A-EAC1-4BED-A85C-A6F31884F7D8}"/>
                </a:ext>
              </a:extLst>
            </p:cNvPr>
            <p:cNvPicPr>
              <a:picLocks noChangeAspect="1"/>
            </p:cNvPicPr>
            <p:nvPr/>
          </p:nvPicPr>
          <p:blipFill rotWithShape="1">
            <a:blip r:embed="rId2"/>
            <a:srcRect t="54368"/>
            <a:stretch/>
          </p:blipFill>
          <p:spPr>
            <a:xfrm>
              <a:off x="381000" y="446119"/>
              <a:ext cx="4083098" cy="1766832"/>
            </a:xfrm>
            <a:prstGeom prst="rect">
              <a:avLst/>
            </a:prstGeom>
          </p:spPr>
        </p:pic>
        <p:sp>
          <p:nvSpPr>
            <p:cNvPr id="4" name="Tekstvak 3">
              <a:extLst>
                <a:ext uri="{FF2B5EF4-FFF2-40B4-BE49-F238E27FC236}">
                  <a16:creationId xmlns:a16="http://schemas.microsoft.com/office/drawing/2014/main" id="{8290B271-958A-4E21-B9C6-83AC48673861}"/>
                </a:ext>
              </a:extLst>
            </p:cNvPr>
            <p:cNvSpPr txBox="1"/>
            <p:nvPr/>
          </p:nvSpPr>
          <p:spPr>
            <a:xfrm>
              <a:off x="1166873" y="446119"/>
              <a:ext cx="2511353" cy="1395020"/>
            </a:xfrm>
            <a:prstGeom prst="rect">
              <a:avLst/>
            </a:prstGeom>
            <a:noFill/>
          </p:spPr>
          <p:txBody>
            <a:bodyPr wrap="square" rtlCol="0">
              <a:spAutoFit/>
            </a:bodyPr>
            <a:lstStyle/>
            <a:p>
              <a:r>
                <a:rPr lang="nl-BE" sz="4800" b="1" spc="-150" dirty="0">
                  <a:solidFill>
                    <a:srgbClr val="FFFEFF"/>
                  </a:solidFill>
                  <a:latin typeface="+mj-lt"/>
                  <a:ea typeface="+mj-ea"/>
                  <a:cs typeface="+mj-cs"/>
                </a:rPr>
                <a:t>STAP  2</a:t>
              </a:r>
              <a:endParaRPr lang="fr-BE" sz="4800" b="1" spc="-150" dirty="0">
                <a:solidFill>
                  <a:srgbClr val="FFFEFF"/>
                </a:solidFill>
                <a:latin typeface="+mj-lt"/>
                <a:ea typeface="+mj-ea"/>
                <a:cs typeface="+mj-cs"/>
              </a:endParaRPr>
            </a:p>
          </p:txBody>
        </p:sp>
      </p:grpSp>
      <p:sp>
        <p:nvSpPr>
          <p:cNvPr id="5" name="Tijdelijke aanduiding voor inhoud 2">
            <a:extLst>
              <a:ext uri="{FF2B5EF4-FFF2-40B4-BE49-F238E27FC236}">
                <a16:creationId xmlns:a16="http://schemas.microsoft.com/office/drawing/2014/main" id="{71247916-76EC-485C-B7B5-15733F899573}"/>
              </a:ext>
            </a:extLst>
          </p:cNvPr>
          <p:cNvSpPr txBox="1">
            <a:spLocks/>
          </p:cNvSpPr>
          <p:nvPr/>
        </p:nvSpPr>
        <p:spPr>
          <a:xfrm>
            <a:off x="888118" y="690143"/>
            <a:ext cx="6281873" cy="60771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nl-BE" sz="2400" dirty="0">
                <a:latin typeface="Abadi" panose="020B0604020104020204" pitchFamily="34" charset="0"/>
              </a:rPr>
              <a:t>KLIK op “Account aanmaken”.</a:t>
            </a:r>
          </a:p>
          <a:p>
            <a:pPr marL="0" indent="0">
              <a:buFont typeface="Wingdings" panose="05000000000000000000" pitchFamily="2" charset="2"/>
              <a:buNone/>
            </a:pPr>
            <a:endParaRPr lang="nl-BE" sz="2400" dirty="0">
              <a:latin typeface="Abadi" panose="020B0604020104020204" pitchFamily="34" charset="0"/>
            </a:endParaRPr>
          </a:p>
          <a:p>
            <a:pPr marL="0" indent="0">
              <a:buFont typeface="Wingdings" panose="05000000000000000000" pitchFamily="2" charset="2"/>
              <a:buNone/>
            </a:pPr>
            <a:endParaRPr lang="nl-BE" sz="2400" dirty="0">
              <a:latin typeface="Abadi" panose="020B0604020104020204" pitchFamily="34" charset="0"/>
            </a:endParaRPr>
          </a:p>
          <a:p>
            <a:pPr marL="0" indent="0">
              <a:buFont typeface="Wingdings" panose="05000000000000000000" pitchFamily="2" charset="2"/>
              <a:buNone/>
            </a:pPr>
            <a:endParaRPr lang="nl-BE" sz="2000" dirty="0">
              <a:latin typeface="Abadi" panose="020B0604020104020204" pitchFamily="34" charset="0"/>
            </a:endParaRPr>
          </a:p>
          <a:p>
            <a:pPr marL="0" indent="0">
              <a:buFont typeface="Wingdings" panose="05000000000000000000" pitchFamily="2" charset="2"/>
              <a:buNone/>
            </a:pPr>
            <a:r>
              <a:rPr lang="nl-BE" dirty="0">
                <a:latin typeface="Abadi" panose="020B0604020104020204" pitchFamily="34" charset="0"/>
              </a:rPr>
              <a:t> </a:t>
            </a:r>
            <a:endParaRPr lang="fr-BE" dirty="0">
              <a:latin typeface="Abadi" panose="020B0604020104020204" pitchFamily="34" charset="0"/>
            </a:endParaRPr>
          </a:p>
        </p:txBody>
      </p:sp>
      <p:pic>
        <p:nvPicPr>
          <p:cNvPr id="8" name="Afbeelding 7">
            <a:extLst>
              <a:ext uri="{FF2B5EF4-FFF2-40B4-BE49-F238E27FC236}">
                <a16:creationId xmlns:a16="http://schemas.microsoft.com/office/drawing/2014/main" id="{BE2669A5-A445-4A6B-9B38-C4D2EB50EA01}"/>
              </a:ext>
            </a:extLst>
          </p:cNvPr>
          <p:cNvPicPr>
            <a:picLocks noChangeAspect="1"/>
          </p:cNvPicPr>
          <p:nvPr/>
        </p:nvPicPr>
        <p:blipFill>
          <a:blip r:embed="rId3"/>
          <a:stretch>
            <a:fillRect/>
          </a:stretch>
        </p:blipFill>
        <p:spPr>
          <a:xfrm>
            <a:off x="888118" y="1721590"/>
            <a:ext cx="9404884" cy="4515093"/>
          </a:xfrm>
          <a:prstGeom prst="rect">
            <a:avLst/>
          </a:prstGeom>
        </p:spPr>
      </p:pic>
      <p:sp>
        <p:nvSpPr>
          <p:cNvPr id="10" name="Ovaal 9">
            <a:extLst>
              <a:ext uri="{FF2B5EF4-FFF2-40B4-BE49-F238E27FC236}">
                <a16:creationId xmlns:a16="http://schemas.microsoft.com/office/drawing/2014/main" id="{4894DF15-7ED9-4EA5-B5D5-FB04847F79B8}"/>
              </a:ext>
            </a:extLst>
          </p:cNvPr>
          <p:cNvSpPr/>
          <p:nvPr/>
        </p:nvSpPr>
        <p:spPr>
          <a:xfrm>
            <a:off x="1977656" y="5291336"/>
            <a:ext cx="2997467" cy="598187"/>
          </a:xfrm>
          <a:prstGeom prst="ellipse">
            <a:avLst/>
          </a:prstGeom>
          <a:solidFill>
            <a:srgbClr val="FF0066">
              <a:alpha val="23922"/>
            </a:srgb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11" name="Pijl: omlaag 10">
            <a:extLst>
              <a:ext uri="{FF2B5EF4-FFF2-40B4-BE49-F238E27FC236}">
                <a16:creationId xmlns:a16="http://schemas.microsoft.com/office/drawing/2014/main" id="{BBF298CD-289F-4C57-A549-3EED51A81C4F}"/>
              </a:ext>
            </a:extLst>
          </p:cNvPr>
          <p:cNvSpPr/>
          <p:nvPr/>
        </p:nvSpPr>
        <p:spPr>
          <a:xfrm rot="18142061">
            <a:off x="1147138" y="4674568"/>
            <a:ext cx="571500" cy="675163"/>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
        <p:nvSpPr>
          <p:cNvPr id="12" name="Rechthoek 11">
            <a:extLst>
              <a:ext uri="{FF2B5EF4-FFF2-40B4-BE49-F238E27FC236}">
                <a16:creationId xmlns:a16="http://schemas.microsoft.com/office/drawing/2014/main" id="{E9C48B3D-9A39-4A7A-95FD-C5CEF4660E4C}"/>
              </a:ext>
            </a:extLst>
          </p:cNvPr>
          <p:cNvSpPr/>
          <p:nvPr/>
        </p:nvSpPr>
        <p:spPr>
          <a:xfrm>
            <a:off x="5348747" y="3889448"/>
            <a:ext cx="3962400" cy="2000075"/>
          </a:xfrm>
          <a:prstGeom prst="rect">
            <a:avLst/>
          </a:prstGeom>
          <a:solidFill>
            <a:srgbClr val="AFBF41">
              <a:alpha val="3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endParaRPr lang="nl-BE" dirty="0">
              <a:solidFill>
                <a:schemeClr val="dk1"/>
              </a:solidFill>
            </a:endParaRPr>
          </a:p>
          <a:p>
            <a:pPr algn="r"/>
            <a:endParaRPr lang="nl-BE" dirty="0">
              <a:solidFill>
                <a:schemeClr val="dk1"/>
              </a:solidFill>
            </a:endParaRPr>
          </a:p>
          <a:p>
            <a:pPr algn="r"/>
            <a:endParaRPr lang="nl-BE" dirty="0">
              <a:solidFill>
                <a:schemeClr val="dk1"/>
              </a:solidFill>
            </a:endParaRPr>
          </a:p>
          <a:p>
            <a:pPr algn="r"/>
            <a:endParaRPr lang="nl-BE" dirty="0">
              <a:solidFill>
                <a:schemeClr val="dk1"/>
              </a:solidFill>
            </a:endParaRPr>
          </a:p>
          <a:p>
            <a:pPr algn="r"/>
            <a:endParaRPr lang="nl-BE" dirty="0">
              <a:solidFill>
                <a:schemeClr val="dk1"/>
              </a:solidFill>
            </a:endParaRPr>
          </a:p>
          <a:p>
            <a:pPr algn="r"/>
            <a:r>
              <a:rPr lang="nl-BE" dirty="0">
                <a:solidFill>
                  <a:schemeClr val="dk1"/>
                </a:solidFill>
              </a:rPr>
              <a:t>Stap 2, 3, 4, …</a:t>
            </a:r>
            <a:endParaRPr lang="fr-BE" dirty="0">
              <a:solidFill>
                <a:schemeClr val="dk1"/>
              </a:solidFill>
            </a:endParaRPr>
          </a:p>
        </p:txBody>
      </p:sp>
    </p:spTree>
    <p:extLst>
      <p:ext uri="{BB962C8B-B14F-4D97-AF65-F5344CB8AC3E}">
        <p14:creationId xmlns:p14="http://schemas.microsoft.com/office/powerpoint/2010/main" val="394757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3B5A22CD-8CDA-4955-984A-590DEA2F2364}"/>
              </a:ext>
            </a:extLst>
          </p:cNvPr>
          <p:cNvGrpSpPr/>
          <p:nvPr/>
        </p:nvGrpSpPr>
        <p:grpSpPr>
          <a:xfrm>
            <a:off x="8441417" y="357219"/>
            <a:ext cx="3340100" cy="1052481"/>
            <a:chOff x="381000" y="446119"/>
            <a:chExt cx="4083098" cy="1766832"/>
          </a:xfrm>
        </p:grpSpPr>
        <p:pic>
          <p:nvPicPr>
            <p:cNvPr id="3" name="Afbeelding 2">
              <a:extLst>
                <a:ext uri="{FF2B5EF4-FFF2-40B4-BE49-F238E27FC236}">
                  <a16:creationId xmlns:a16="http://schemas.microsoft.com/office/drawing/2014/main" id="{3C83945A-4526-467E-B161-6C3D82200A87}"/>
                </a:ext>
              </a:extLst>
            </p:cNvPr>
            <p:cNvPicPr>
              <a:picLocks noChangeAspect="1"/>
            </p:cNvPicPr>
            <p:nvPr/>
          </p:nvPicPr>
          <p:blipFill rotWithShape="1">
            <a:blip r:embed="rId2"/>
            <a:srcRect t="54368"/>
            <a:stretch/>
          </p:blipFill>
          <p:spPr>
            <a:xfrm>
              <a:off x="381000" y="446119"/>
              <a:ext cx="4083098" cy="1766832"/>
            </a:xfrm>
            <a:prstGeom prst="rect">
              <a:avLst/>
            </a:prstGeom>
          </p:spPr>
        </p:pic>
        <p:sp>
          <p:nvSpPr>
            <p:cNvPr id="4" name="Tekstvak 3">
              <a:extLst>
                <a:ext uri="{FF2B5EF4-FFF2-40B4-BE49-F238E27FC236}">
                  <a16:creationId xmlns:a16="http://schemas.microsoft.com/office/drawing/2014/main" id="{439E218B-8246-4DB0-AB48-426820F396D6}"/>
                </a:ext>
              </a:extLst>
            </p:cNvPr>
            <p:cNvSpPr txBox="1"/>
            <p:nvPr/>
          </p:nvSpPr>
          <p:spPr>
            <a:xfrm>
              <a:off x="1166873" y="446119"/>
              <a:ext cx="2511353" cy="1395020"/>
            </a:xfrm>
            <a:prstGeom prst="rect">
              <a:avLst/>
            </a:prstGeom>
            <a:noFill/>
          </p:spPr>
          <p:txBody>
            <a:bodyPr wrap="square" rtlCol="0">
              <a:spAutoFit/>
            </a:bodyPr>
            <a:lstStyle/>
            <a:p>
              <a:r>
                <a:rPr lang="nl-BE" sz="4800" b="1" spc="-150" dirty="0">
                  <a:solidFill>
                    <a:srgbClr val="FFFEFF"/>
                  </a:solidFill>
                  <a:latin typeface="+mj-lt"/>
                  <a:ea typeface="+mj-ea"/>
                  <a:cs typeface="+mj-cs"/>
                </a:rPr>
                <a:t>STAP  3</a:t>
              </a:r>
              <a:endParaRPr lang="fr-BE" sz="4800" b="1" spc="-150" dirty="0">
                <a:solidFill>
                  <a:srgbClr val="FFFEFF"/>
                </a:solidFill>
                <a:latin typeface="+mj-lt"/>
                <a:ea typeface="+mj-ea"/>
                <a:cs typeface="+mj-cs"/>
              </a:endParaRPr>
            </a:p>
          </p:txBody>
        </p:sp>
      </p:grpSp>
      <p:sp>
        <p:nvSpPr>
          <p:cNvPr id="5" name="Tijdelijke aanduiding voor inhoud 2">
            <a:extLst>
              <a:ext uri="{FF2B5EF4-FFF2-40B4-BE49-F238E27FC236}">
                <a16:creationId xmlns:a16="http://schemas.microsoft.com/office/drawing/2014/main" id="{24878F37-4D27-466E-8924-E087967A16D4}"/>
              </a:ext>
            </a:extLst>
          </p:cNvPr>
          <p:cNvSpPr txBox="1">
            <a:spLocks/>
          </p:cNvSpPr>
          <p:nvPr/>
        </p:nvSpPr>
        <p:spPr>
          <a:xfrm>
            <a:off x="888118" y="542659"/>
            <a:ext cx="6281873" cy="179741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nl-BE" sz="2400" dirty="0">
                <a:latin typeface="Abadi" panose="020B0604020104020204" pitchFamily="34" charset="0"/>
              </a:rPr>
              <a:t>MAAK een account door een emailadres en een wachtwoord te kiezen. </a:t>
            </a:r>
          </a:p>
          <a:p>
            <a:pPr marL="0" indent="0">
              <a:buFont typeface="Wingdings" panose="05000000000000000000" pitchFamily="2" charset="2"/>
              <a:buNone/>
            </a:pPr>
            <a:r>
              <a:rPr lang="nl-BE" sz="1600" dirty="0">
                <a:latin typeface="Abadi" panose="020B0604020104020204" pitchFamily="34" charset="0"/>
              </a:rPr>
              <a:t>Duid ook aan dat je kennis hebt genomen van </a:t>
            </a:r>
            <a:r>
              <a:rPr lang="nl-BE" sz="1600" dirty="0">
                <a:solidFill>
                  <a:srgbClr val="FF0000"/>
                </a:solidFill>
                <a:latin typeface="Abadi" panose="020B0604020104020204" pitchFamily="34" charset="0"/>
              </a:rPr>
              <a:t>het </a:t>
            </a:r>
            <a:r>
              <a:rPr lang="nl-BE" sz="1600" dirty="0" err="1">
                <a:solidFill>
                  <a:srgbClr val="FF0000"/>
                </a:solidFill>
                <a:latin typeface="Abadi" panose="020B0604020104020204" pitchFamily="34" charset="0"/>
              </a:rPr>
              <a:t>privacybeleid</a:t>
            </a:r>
            <a:r>
              <a:rPr lang="nl-BE" sz="1600" dirty="0">
                <a:solidFill>
                  <a:srgbClr val="FF0000"/>
                </a:solidFill>
                <a:latin typeface="Abadi" panose="020B0604020104020204" pitchFamily="34" charset="0"/>
              </a:rPr>
              <a:t> </a:t>
            </a:r>
            <a:r>
              <a:rPr lang="nl-BE" sz="1600" dirty="0">
                <a:latin typeface="Abadi" panose="020B0604020104020204" pitchFamily="34" charset="0"/>
              </a:rPr>
              <a:t>van Stamhoofd. (vind je terug door op het woord te klikken) </a:t>
            </a:r>
          </a:p>
          <a:p>
            <a:pPr marL="0" indent="0">
              <a:buFont typeface="Wingdings" panose="05000000000000000000" pitchFamily="2" charset="2"/>
              <a:buNone/>
            </a:pPr>
            <a:endParaRPr lang="nl-BE" sz="2400" dirty="0">
              <a:latin typeface="Abadi" panose="020B0604020104020204" pitchFamily="34" charset="0"/>
            </a:endParaRPr>
          </a:p>
          <a:p>
            <a:pPr marL="0" indent="0">
              <a:buFont typeface="Wingdings" panose="05000000000000000000" pitchFamily="2" charset="2"/>
              <a:buNone/>
            </a:pPr>
            <a:endParaRPr lang="nl-BE" sz="2000" dirty="0">
              <a:latin typeface="Abadi" panose="020B0604020104020204" pitchFamily="34" charset="0"/>
            </a:endParaRPr>
          </a:p>
          <a:p>
            <a:pPr marL="0" indent="0">
              <a:buFont typeface="Wingdings" panose="05000000000000000000" pitchFamily="2" charset="2"/>
              <a:buNone/>
            </a:pPr>
            <a:r>
              <a:rPr lang="nl-BE" dirty="0">
                <a:latin typeface="Abadi" panose="020B0604020104020204" pitchFamily="34" charset="0"/>
              </a:rPr>
              <a:t> </a:t>
            </a:r>
            <a:endParaRPr lang="fr-BE" dirty="0">
              <a:latin typeface="Abadi" panose="020B0604020104020204" pitchFamily="34" charset="0"/>
            </a:endParaRPr>
          </a:p>
        </p:txBody>
      </p:sp>
      <p:sp>
        <p:nvSpPr>
          <p:cNvPr id="6" name="Tekstvak 5">
            <a:extLst>
              <a:ext uri="{FF2B5EF4-FFF2-40B4-BE49-F238E27FC236}">
                <a16:creationId xmlns:a16="http://schemas.microsoft.com/office/drawing/2014/main" id="{B43DCEFA-6E3E-426C-AA07-1F880A7FB84F}"/>
              </a:ext>
            </a:extLst>
          </p:cNvPr>
          <p:cNvSpPr txBox="1"/>
          <p:nvPr/>
        </p:nvSpPr>
        <p:spPr>
          <a:xfrm>
            <a:off x="9202994" y="2869533"/>
            <a:ext cx="2438399" cy="31700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BE" sz="2000" b="1" dirty="0"/>
              <a:t>OPGELET </a:t>
            </a:r>
          </a:p>
          <a:p>
            <a:pPr algn="ctr"/>
            <a:endParaRPr lang="nl-BE" sz="2000" dirty="0"/>
          </a:p>
          <a:p>
            <a:pPr algn="ctr"/>
            <a:r>
              <a:rPr lang="nl-BE" sz="2000" dirty="0"/>
              <a:t>Houd je login gegevens goed bij.</a:t>
            </a:r>
          </a:p>
          <a:p>
            <a:pPr algn="ctr"/>
            <a:endParaRPr lang="nl-BE" sz="2000" dirty="0"/>
          </a:p>
          <a:p>
            <a:pPr algn="ctr"/>
            <a:r>
              <a:rPr lang="nl-BE" sz="2000" dirty="0"/>
              <a:t>Deel ze eventueel met je dochter zodat jullie ze met twee kunnen onthouden! </a:t>
            </a:r>
            <a:endParaRPr lang="fr-BE" sz="2000" dirty="0"/>
          </a:p>
        </p:txBody>
      </p:sp>
      <p:pic>
        <p:nvPicPr>
          <p:cNvPr id="7" name="Afbeelding 6">
            <a:extLst>
              <a:ext uri="{FF2B5EF4-FFF2-40B4-BE49-F238E27FC236}">
                <a16:creationId xmlns:a16="http://schemas.microsoft.com/office/drawing/2014/main" id="{01C8AFFE-3452-4015-8186-F52122F25950}"/>
              </a:ext>
            </a:extLst>
          </p:cNvPr>
          <p:cNvPicPr>
            <a:picLocks noChangeAspect="1"/>
          </p:cNvPicPr>
          <p:nvPr/>
        </p:nvPicPr>
        <p:blipFill rotWithShape="1">
          <a:blip r:embed="rId3"/>
          <a:srcRect l="8762" r="1381"/>
          <a:stretch/>
        </p:blipFill>
        <p:spPr>
          <a:xfrm>
            <a:off x="888118" y="2430810"/>
            <a:ext cx="7845026" cy="4047544"/>
          </a:xfrm>
          <a:prstGeom prst="rect">
            <a:avLst/>
          </a:prstGeom>
        </p:spPr>
      </p:pic>
      <p:sp>
        <p:nvSpPr>
          <p:cNvPr id="8" name="Ovaal 7">
            <a:extLst>
              <a:ext uri="{FF2B5EF4-FFF2-40B4-BE49-F238E27FC236}">
                <a16:creationId xmlns:a16="http://schemas.microsoft.com/office/drawing/2014/main" id="{976145D9-4143-4F52-965F-157CD8BBE3F9}"/>
              </a:ext>
            </a:extLst>
          </p:cNvPr>
          <p:cNvSpPr/>
          <p:nvPr/>
        </p:nvSpPr>
        <p:spPr>
          <a:xfrm>
            <a:off x="4597266" y="5717154"/>
            <a:ext cx="2997467" cy="598187"/>
          </a:xfrm>
          <a:prstGeom prst="ellipse">
            <a:avLst/>
          </a:prstGeom>
          <a:solidFill>
            <a:srgbClr val="FF0066">
              <a:alpha val="23922"/>
            </a:srgb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9" name="Pijl: omlaag 8">
            <a:extLst>
              <a:ext uri="{FF2B5EF4-FFF2-40B4-BE49-F238E27FC236}">
                <a16:creationId xmlns:a16="http://schemas.microsoft.com/office/drawing/2014/main" id="{29E5DB47-E404-45F5-9511-3390609A1F27}"/>
              </a:ext>
            </a:extLst>
          </p:cNvPr>
          <p:cNvSpPr/>
          <p:nvPr/>
        </p:nvSpPr>
        <p:spPr>
          <a:xfrm rot="3039582">
            <a:off x="7435960" y="4944574"/>
            <a:ext cx="571500" cy="675163"/>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68086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05784C78-5539-4414-978F-0C8BA7E229B1}"/>
              </a:ext>
            </a:extLst>
          </p:cNvPr>
          <p:cNvGrpSpPr/>
          <p:nvPr/>
        </p:nvGrpSpPr>
        <p:grpSpPr>
          <a:xfrm>
            <a:off x="8441417" y="357219"/>
            <a:ext cx="3340100" cy="1052481"/>
            <a:chOff x="381000" y="446119"/>
            <a:chExt cx="4083098" cy="1766832"/>
          </a:xfrm>
        </p:grpSpPr>
        <p:pic>
          <p:nvPicPr>
            <p:cNvPr id="3" name="Afbeelding 2">
              <a:extLst>
                <a:ext uri="{FF2B5EF4-FFF2-40B4-BE49-F238E27FC236}">
                  <a16:creationId xmlns:a16="http://schemas.microsoft.com/office/drawing/2014/main" id="{948EDDC8-25F5-4830-9EE0-2421D38ED12A}"/>
                </a:ext>
              </a:extLst>
            </p:cNvPr>
            <p:cNvPicPr>
              <a:picLocks noChangeAspect="1"/>
            </p:cNvPicPr>
            <p:nvPr/>
          </p:nvPicPr>
          <p:blipFill rotWithShape="1">
            <a:blip r:embed="rId2"/>
            <a:srcRect t="54368"/>
            <a:stretch/>
          </p:blipFill>
          <p:spPr>
            <a:xfrm>
              <a:off x="381000" y="446119"/>
              <a:ext cx="4083098" cy="1766832"/>
            </a:xfrm>
            <a:prstGeom prst="rect">
              <a:avLst/>
            </a:prstGeom>
          </p:spPr>
        </p:pic>
        <p:sp>
          <p:nvSpPr>
            <p:cNvPr id="4" name="Tekstvak 3">
              <a:extLst>
                <a:ext uri="{FF2B5EF4-FFF2-40B4-BE49-F238E27FC236}">
                  <a16:creationId xmlns:a16="http://schemas.microsoft.com/office/drawing/2014/main" id="{D659398F-4E0D-4F3B-B8C0-B52D20F25BDE}"/>
                </a:ext>
              </a:extLst>
            </p:cNvPr>
            <p:cNvSpPr txBox="1"/>
            <p:nvPr/>
          </p:nvSpPr>
          <p:spPr>
            <a:xfrm>
              <a:off x="1166873" y="446119"/>
              <a:ext cx="2511353" cy="1395020"/>
            </a:xfrm>
            <a:prstGeom prst="rect">
              <a:avLst/>
            </a:prstGeom>
            <a:noFill/>
          </p:spPr>
          <p:txBody>
            <a:bodyPr wrap="square" rtlCol="0">
              <a:spAutoFit/>
            </a:bodyPr>
            <a:lstStyle/>
            <a:p>
              <a:r>
                <a:rPr lang="nl-BE" sz="4800" b="1" spc="-150" dirty="0">
                  <a:solidFill>
                    <a:srgbClr val="FFFEFF"/>
                  </a:solidFill>
                  <a:latin typeface="+mj-lt"/>
                  <a:ea typeface="+mj-ea"/>
                  <a:cs typeface="+mj-cs"/>
                </a:rPr>
                <a:t>STAP  4</a:t>
              </a:r>
              <a:endParaRPr lang="fr-BE" sz="4800" b="1" spc="-150" dirty="0">
                <a:solidFill>
                  <a:srgbClr val="FFFEFF"/>
                </a:solidFill>
                <a:latin typeface="+mj-lt"/>
                <a:ea typeface="+mj-ea"/>
                <a:cs typeface="+mj-cs"/>
              </a:endParaRPr>
            </a:p>
          </p:txBody>
        </p:sp>
      </p:grpSp>
      <p:sp>
        <p:nvSpPr>
          <p:cNvPr id="5" name="Tijdelijke aanduiding voor inhoud 2">
            <a:extLst>
              <a:ext uri="{FF2B5EF4-FFF2-40B4-BE49-F238E27FC236}">
                <a16:creationId xmlns:a16="http://schemas.microsoft.com/office/drawing/2014/main" id="{86CCB944-EFB1-41CD-941F-81D542DD0DDD}"/>
              </a:ext>
            </a:extLst>
          </p:cNvPr>
          <p:cNvSpPr txBox="1">
            <a:spLocks/>
          </p:cNvSpPr>
          <p:nvPr/>
        </p:nvSpPr>
        <p:spPr>
          <a:xfrm>
            <a:off x="888118" y="690143"/>
            <a:ext cx="6281873" cy="60771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endParaRPr lang="nl-BE" sz="2400" dirty="0">
              <a:latin typeface="Abadi" panose="020B0604020104020204" pitchFamily="34" charset="0"/>
            </a:endParaRPr>
          </a:p>
          <a:p>
            <a:pPr marL="0" indent="0">
              <a:buFont typeface="Wingdings" panose="05000000000000000000" pitchFamily="2" charset="2"/>
              <a:buNone/>
            </a:pPr>
            <a:endParaRPr lang="nl-BE" sz="2000" dirty="0">
              <a:latin typeface="Abadi" panose="020B0604020104020204" pitchFamily="34" charset="0"/>
            </a:endParaRPr>
          </a:p>
          <a:p>
            <a:pPr marL="0" indent="0">
              <a:buFont typeface="Wingdings" panose="05000000000000000000" pitchFamily="2" charset="2"/>
              <a:buNone/>
            </a:pPr>
            <a:r>
              <a:rPr lang="nl-BE" dirty="0">
                <a:latin typeface="Abadi" panose="020B0604020104020204" pitchFamily="34" charset="0"/>
              </a:rPr>
              <a:t> </a:t>
            </a:r>
            <a:endParaRPr lang="fr-BE" dirty="0">
              <a:latin typeface="Abadi" panose="020B0604020104020204" pitchFamily="34" charset="0"/>
            </a:endParaRPr>
          </a:p>
        </p:txBody>
      </p:sp>
      <p:sp>
        <p:nvSpPr>
          <p:cNvPr id="6" name="Tijdelijke aanduiding voor inhoud 2">
            <a:extLst>
              <a:ext uri="{FF2B5EF4-FFF2-40B4-BE49-F238E27FC236}">
                <a16:creationId xmlns:a16="http://schemas.microsoft.com/office/drawing/2014/main" id="{789E60ED-557A-47AB-BC5B-90632DC3962D}"/>
              </a:ext>
            </a:extLst>
          </p:cNvPr>
          <p:cNvSpPr txBox="1">
            <a:spLocks/>
          </p:cNvSpPr>
          <p:nvPr/>
        </p:nvSpPr>
        <p:spPr>
          <a:xfrm>
            <a:off x="609646" y="639541"/>
            <a:ext cx="7462637" cy="1052481"/>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nl-BE" sz="2400" dirty="0">
                <a:latin typeface="Abadi" panose="020B0604020104020204" pitchFamily="34" charset="0"/>
              </a:rPr>
              <a:t>KLIK op “lid inschrijven” om je dochter in te schrijven bij de </a:t>
            </a:r>
            <a:r>
              <a:rPr lang="nl-BE" sz="2400" dirty="0">
                <a:highlight>
                  <a:srgbClr val="FF0066"/>
                </a:highlight>
                <a:latin typeface="Abadi" panose="020B0604020104020204" pitchFamily="34" charset="0"/>
              </a:rPr>
              <a:t>leukste Chiro ter wereld</a:t>
            </a:r>
            <a:r>
              <a:rPr lang="nl-BE" sz="2400" dirty="0">
                <a:latin typeface="Abadi" panose="020B0604020104020204" pitchFamily="34" charset="0"/>
              </a:rPr>
              <a:t>.</a:t>
            </a:r>
          </a:p>
          <a:p>
            <a:pPr marL="0" indent="0">
              <a:buFont typeface="Wingdings" panose="05000000000000000000" pitchFamily="2" charset="2"/>
              <a:buNone/>
            </a:pPr>
            <a:r>
              <a:rPr lang="nl-BE" sz="2400" dirty="0">
                <a:latin typeface="Abadi" panose="020B0604020104020204" pitchFamily="34" charset="0"/>
              </a:rPr>
              <a:t>VUL de gevraagde gegevens IN en KLIK op “ Volgende ”.</a:t>
            </a:r>
          </a:p>
          <a:p>
            <a:pPr marL="0" indent="0">
              <a:buFont typeface="Wingdings" panose="05000000000000000000" pitchFamily="2" charset="2"/>
              <a:buNone/>
            </a:pPr>
            <a:r>
              <a:rPr lang="nl-BE" dirty="0">
                <a:latin typeface="Abadi" panose="020B0604020104020204" pitchFamily="34" charset="0"/>
              </a:rPr>
              <a:t> </a:t>
            </a:r>
            <a:endParaRPr lang="fr-BE" dirty="0">
              <a:latin typeface="Abadi" panose="020B0604020104020204" pitchFamily="34" charset="0"/>
            </a:endParaRPr>
          </a:p>
        </p:txBody>
      </p:sp>
      <p:grpSp>
        <p:nvGrpSpPr>
          <p:cNvPr id="12" name="Groep 11">
            <a:extLst>
              <a:ext uri="{FF2B5EF4-FFF2-40B4-BE49-F238E27FC236}">
                <a16:creationId xmlns:a16="http://schemas.microsoft.com/office/drawing/2014/main" id="{585C6C0B-F9A0-4AA6-9B4C-D83BF1004138}"/>
              </a:ext>
            </a:extLst>
          </p:cNvPr>
          <p:cNvGrpSpPr/>
          <p:nvPr/>
        </p:nvGrpSpPr>
        <p:grpSpPr>
          <a:xfrm>
            <a:off x="609647" y="2258818"/>
            <a:ext cx="5089896" cy="2578652"/>
            <a:chOff x="966776" y="1895024"/>
            <a:chExt cx="5447632" cy="2549157"/>
          </a:xfrm>
        </p:grpSpPr>
        <p:pic>
          <p:nvPicPr>
            <p:cNvPr id="11" name="Afbeelding 10">
              <a:extLst>
                <a:ext uri="{FF2B5EF4-FFF2-40B4-BE49-F238E27FC236}">
                  <a16:creationId xmlns:a16="http://schemas.microsoft.com/office/drawing/2014/main" id="{1EC2C8D7-4ABB-4C84-8279-0717474267AE}"/>
                </a:ext>
              </a:extLst>
            </p:cNvPr>
            <p:cNvPicPr>
              <a:picLocks noChangeAspect="1"/>
            </p:cNvPicPr>
            <p:nvPr/>
          </p:nvPicPr>
          <p:blipFill>
            <a:blip r:embed="rId3"/>
            <a:stretch>
              <a:fillRect/>
            </a:stretch>
          </p:blipFill>
          <p:spPr>
            <a:xfrm>
              <a:off x="966776" y="1895024"/>
              <a:ext cx="5447632" cy="2549157"/>
            </a:xfrm>
            <a:prstGeom prst="rect">
              <a:avLst/>
            </a:prstGeom>
          </p:spPr>
        </p:pic>
        <p:sp>
          <p:nvSpPr>
            <p:cNvPr id="9" name="Ovaal 8">
              <a:extLst>
                <a:ext uri="{FF2B5EF4-FFF2-40B4-BE49-F238E27FC236}">
                  <a16:creationId xmlns:a16="http://schemas.microsoft.com/office/drawing/2014/main" id="{FFD07CB3-AFF2-45EF-89BE-DD48474F7736}"/>
                </a:ext>
              </a:extLst>
            </p:cNvPr>
            <p:cNvSpPr/>
            <p:nvPr/>
          </p:nvSpPr>
          <p:spPr>
            <a:xfrm>
              <a:off x="4419832" y="3161832"/>
              <a:ext cx="1174724" cy="299094"/>
            </a:xfrm>
            <a:prstGeom prst="ellipse">
              <a:avLst/>
            </a:prstGeom>
            <a:solidFill>
              <a:srgbClr val="FF0066">
                <a:alpha val="23922"/>
              </a:srgb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10" name="Pijl: omlaag 9">
              <a:extLst>
                <a:ext uri="{FF2B5EF4-FFF2-40B4-BE49-F238E27FC236}">
                  <a16:creationId xmlns:a16="http://schemas.microsoft.com/office/drawing/2014/main" id="{E9CCE5E1-1687-4DC4-A2EB-917866327EB6}"/>
                </a:ext>
              </a:extLst>
            </p:cNvPr>
            <p:cNvSpPr/>
            <p:nvPr/>
          </p:nvSpPr>
          <p:spPr>
            <a:xfrm rot="3039582">
              <a:off x="5751033" y="2525668"/>
              <a:ext cx="571500" cy="675163"/>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grpSp>
      <p:pic>
        <p:nvPicPr>
          <p:cNvPr id="13" name="Afbeelding 12">
            <a:extLst>
              <a:ext uri="{FF2B5EF4-FFF2-40B4-BE49-F238E27FC236}">
                <a16:creationId xmlns:a16="http://schemas.microsoft.com/office/drawing/2014/main" id="{AF52ABAD-9BBC-47AD-B648-B0A51FF063D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14665" t="5935" r="16955" b="3564"/>
          <a:stretch/>
        </p:blipFill>
        <p:spPr>
          <a:xfrm>
            <a:off x="6017119" y="2259501"/>
            <a:ext cx="5257861" cy="3234812"/>
          </a:xfrm>
          <a:prstGeom prst="rect">
            <a:avLst/>
          </a:prstGeom>
        </p:spPr>
      </p:pic>
      <p:sp>
        <p:nvSpPr>
          <p:cNvPr id="14" name="Ovaal 13">
            <a:extLst>
              <a:ext uri="{FF2B5EF4-FFF2-40B4-BE49-F238E27FC236}">
                <a16:creationId xmlns:a16="http://schemas.microsoft.com/office/drawing/2014/main" id="{D216CB41-C0B6-4D82-8E5B-C4929CE0F881}"/>
              </a:ext>
            </a:extLst>
          </p:cNvPr>
          <p:cNvSpPr/>
          <p:nvPr/>
        </p:nvSpPr>
        <p:spPr>
          <a:xfrm>
            <a:off x="9642955" y="5018915"/>
            <a:ext cx="1391266" cy="394949"/>
          </a:xfrm>
          <a:prstGeom prst="ellipse">
            <a:avLst/>
          </a:prstGeom>
          <a:solidFill>
            <a:srgbClr val="FF0066">
              <a:alpha val="23922"/>
            </a:srgb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15" name="Pijl: omlaag 14">
            <a:extLst>
              <a:ext uri="{FF2B5EF4-FFF2-40B4-BE49-F238E27FC236}">
                <a16:creationId xmlns:a16="http://schemas.microsoft.com/office/drawing/2014/main" id="{05C70872-E3A4-4B5D-9AB0-DD0770FD5FB2}"/>
              </a:ext>
            </a:extLst>
          </p:cNvPr>
          <p:cNvSpPr/>
          <p:nvPr/>
        </p:nvSpPr>
        <p:spPr>
          <a:xfrm rot="18825409">
            <a:off x="9039628" y="4388447"/>
            <a:ext cx="571500" cy="675163"/>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
        <p:nvSpPr>
          <p:cNvPr id="16" name="Tekstvak 15">
            <a:extLst>
              <a:ext uri="{FF2B5EF4-FFF2-40B4-BE49-F238E27FC236}">
                <a16:creationId xmlns:a16="http://schemas.microsoft.com/office/drawing/2014/main" id="{7C95B45E-FBB4-42D1-B4B7-3C82E54D4F65}"/>
              </a:ext>
            </a:extLst>
          </p:cNvPr>
          <p:cNvSpPr txBox="1"/>
          <p:nvPr/>
        </p:nvSpPr>
        <p:spPr>
          <a:xfrm>
            <a:off x="6253315" y="5595307"/>
            <a:ext cx="488533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a:t>Als je dochter (nog) geen emailadres en/of gsm-nummer heeft, vul je NIKS in. </a:t>
            </a:r>
            <a:endParaRPr lang="fr-BE" dirty="0"/>
          </a:p>
        </p:txBody>
      </p:sp>
    </p:spTree>
    <p:extLst>
      <p:ext uri="{BB962C8B-B14F-4D97-AF65-F5344CB8AC3E}">
        <p14:creationId xmlns:p14="http://schemas.microsoft.com/office/powerpoint/2010/main" val="1585517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05784C78-5539-4414-978F-0C8BA7E229B1}"/>
              </a:ext>
            </a:extLst>
          </p:cNvPr>
          <p:cNvGrpSpPr/>
          <p:nvPr/>
        </p:nvGrpSpPr>
        <p:grpSpPr>
          <a:xfrm>
            <a:off x="8441417" y="357219"/>
            <a:ext cx="3340100" cy="1052481"/>
            <a:chOff x="381000" y="446119"/>
            <a:chExt cx="4083098" cy="1766832"/>
          </a:xfrm>
        </p:grpSpPr>
        <p:pic>
          <p:nvPicPr>
            <p:cNvPr id="3" name="Afbeelding 2">
              <a:extLst>
                <a:ext uri="{FF2B5EF4-FFF2-40B4-BE49-F238E27FC236}">
                  <a16:creationId xmlns:a16="http://schemas.microsoft.com/office/drawing/2014/main" id="{948EDDC8-25F5-4830-9EE0-2421D38ED12A}"/>
                </a:ext>
              </a:extLst>
            </p:cNvPr>
            <p:cNvPicPr>
              <a:picLocks noChangeAspect="1"/>
            </p:cNvPicPr>
            <p:nvPr/>
          </p:nvPicPr>
          <p:blipFill rotWithShape="1">
            <a:blip r:embed="rId2"/>
            <a:srcRect t="54368"/>
            <a:stretch/>
          </p:blipFill>
          <p:spPr>
            <a:xfrm>
              <a:off x="381000" y="446119"/>
              <a:ext cx="4083098" cy="1766832"/>
            </a:xfrm>
            <a:prstGeom prst="rect">
              <a:avLst/>
            </a:prstGeom>
          </p:spPr>
        </p:pic>
        <p:sp>
          <p:nvSpPr>
            <p:cNvPr id="4" name="Tekstvak 3">
              <a:extLst>
                <a:ext uri="{FF2B5EF4-FFF2-40B4-BE49-F238E27FC236}">
                  <a16:creationId xmlns:a16="http://schemas.microsoft.com/office/drawing/2014/main" id="{D659398F-4E0D-4F3B-B8C0-B52D20F25BDE}"/>
                </a:ext>
              </a:extLst>
            </p:cNvPr>
            <p:cNvSpPr txBox="1"/>
            <p:nvPr/>
          </p:nvSpPr>
          <p:spPr>
            <a:xfrm>
              <a:off x="1166873" y="446119"/>
              <a:ext cx="2511353" cy="1395020"/>
            </a:xfrm>
            <a:prstGeom prst="rect">
              <a:avLst/>
            </a:prstGeom>
            <a:noFill/>
          </p:spPr>
          <p:txBody>
            <a:bodyPr wrap="square" rtlCol="0">
              <a:spAutoFit/>
            </a:bodyPr>
            <a:lstStyle/>
            <a:p>
              <a:r>
                <a:rPr lang="nl-BE" sz="4800" b="1" spc="-150" dirty="0">
                  <a:solidFill>
                    <a:srgbClr val="FFFEFF"/>
                  </a:solidFill>
                  <a:latin typeface="+mj-lt"/>
                  <a:ea typeface="+mj-ea"/>
                  <a:cs typeface="+mj-cs"/>
                </a:rPr>
                <a:t>STAP 5   </a:t>
              </a:r>
              <a:endParaRPr lang="fr-BE" sz="4800" b="1" spc="-150" dirty="0">
                <a:solidFill>
                  <a:srgbClr val="FFFEFF"/>
                </a:solidFill>
                <a:latin typeface="+mj-lt"/>
                <a:ea typeface="+mj-ea"/>
                <a:cs typeface="+mj-cs"/>
              </a:endParaRPr>
            </a:p>
          </p:txBody>
        </p:sp>
      </p:grpSp>
      <p:sp>
        <p:nvSpPr>
          <p:cNvPr id="6" name="Tijdelijke aanduiding voor inhoud 2">
            <a:extLst>
              <a:ext uri="{FF2B5EF4-FFF2-40B4-BE49-F238E27FC236}">
                <a16:creationId xmlns:a16="http://schemas.microsoft.com/office/drawing/2014/main" id="{789E60ED-557A-47AB-BC5B-90632DC3962D}"/>
              </a:ext>
            </a:extLst>
          </p:cNvPr>
          <p:cNvSpPr txBox="1">
            <a:spLocks/>
          </p:cNvSpPr>
          <p:nvPr/>
        </p:nvSpPr>
        <p:spPr>
          <a:xfrm>
            <a:off x="552815" y="569971"/>
            <a:ext cx="6281873" cy="607716"/>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nl-BE" dirty="0">
                <a:latin typeface="Abadi" panose="020B0604020104020204" pitchFamily="34" charset="0"/>
              </a:rPr>
              <a:t> </a:t>
            </a:r>
            <a:r>
              <a:rPr lang="nl-BE" sz="2400" dirty="0">
                <a:latin typeface="Abadi" panose="020B0604020104020204" pitchFamily="34" charset="0"/>
              </a:rPr>
              <a:t>Voeg</a:t>
            </a:r>
            <a:r>
              <a:rPr lang="nl-BE" dirty="0">
                <a:latin typeface="Abadi" panose="020B0604020104020204" pitchFamily="34" charset="0"/>
              </a:rPr>
              <a:t> </a:t>
            </a:r>
            <a:r>
              <a:rPr lang="nl-BE" sz="2400" dirty="0">
                <a:latin typeface="Abadi" panose="020B0604020104020204" pitchFamily="34" charset="0"/>
              </a:rPr>
              <a:t>ouder(s) en toe en KLIK op klaar.  </a:t>
            </a:r>
            <a:endParaRPr lang="fr-BE" sz="2400" dirty="0">
              <a:latin typeface="Abadi" panose="020B0604020104020204" pitchFamily="34" charset="0"/>
            </a:endParaRPr>
          </a:p>
        </p:txBody>
      </p:sp>
      <p:grpSp>
        <p:nvGrpSpPr>
          <p:cNvPr id="16" name="Groep 15">
            <a:extLst>
              <a:ext uri="{FF2B5EF4-FFF2-40B4-BE49-F238E27FC236}">
                <a16:creationId xmlns:a16="http://schemas.microsoft.com/office/drawing/2014/main" id="{B7B78EC2-6099-4C46-B8B0-D11FDD2821AF}"/>
              </a:ext>
            </a:extLst>
          </p:cNvPr>
          <p:cNvGrpSpPr/>
          <p:nvPr/>
        </p:nvGrpSpPr>
        <p:grpSpPr>
          <a:xfrm>
            <a:off x="841954" y="1325853"/>
            <a:ext cx="4094825" cy="2640400"/>
            <a:chOff x="1194140" y="1656242"/>
            <a:chExt cx="4094825" cy="2640400"/>
          </a:xfrm>
        </p:grpSpPr>
        <p:pic>
          <p:nvPicPr>
            <p:cNvPr id="11" name="Afbeelding 10">
              <a:extLst>
                <a:ext uri="{FF2B5EF4-FFF2-40B4-BE49-F238E27FC236}">
                  <a16:creationId xmlns:a16="http://schemas.microsoft.com/office/drawing/2014/main" id="{398B5506-58C1-469F-899F-FF3BB2FDBC87}"/>
                </a:ext>
              </a:extLst>
            </p:cNvPr>
            <p:cNvPicPr>
              <a:picLocks noChangeAspect="1"/>
            </p:cNvPicPr>
            <p:nvPr/>
          </p:nvPicPr>
          <p:blipFill>
            <a:blip r:embed="rId3"/>
            <a:stretch>
              <a:fillRect/>
            </a:stretch>
          </p:blipFill>
          <p:spPr>
            <a:xfrm>
              <a:off x="1194140" y="1656242"/>
              <a:ext cx="4094825" cy="2634988"/>
            </a:xfrm>
            <a:prstGeom prst="rect">
              <a:avLst/>
            </a:prstGeom>
          </p:spPr>
        </p:pic>
        <p:sp>
          <p:nvSpPr>
            <p:cNvPr id="9" name="Ovaal 8">
              <a:extLst>
                <a:ext uri="{FF2B5EF4-FFF2-40B4-BE49-F238E27FC236}">
                  <a16:creationId xmlns:a16="http://schemas.microsoft.com/office/drawing/2014/main" id="{FFD07CB3-AFF2-45EF-89BE-DD48474F7736}"/>
                </a:ext>
              </a:extLst>
            </p:cNvPr>
            <p:cNvSpPr/>
            <p:nvPr/>
          </p:nvSpPr>
          <p:spPr>
            <a:xfrm>
              <a:off x="3241553" y="3884264"/>
              <a:ext cx="1222291" cy="412378"/>
            </a:xfrm>
            <a:prstGeom prst="ellipse">
              <a:avLst/>
            </a:prstGeom>
            <a:solidFill>
              <a:srgbClr val="FF0066">
                <a:alpha val="23922"/>
              </a:srgb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10" name="Pijl: omlaag 9">
              <a:extLst>
                <a:ext uri="{FF2B5EF4-FFF2-40B4-BE49-F238E27FC236}">
                  <a16:creationId xmlns:a16="http://schemas.microsoft.com/office/drawing/2014/main" id="{E9CCE5E1-1687-4DC4-A2EB-917866327EB6}"/>
                </a:ext>
              </a:extLst>
            </p:cNvPr>
            <p:cNvSpPr/>
            <p:nvPr/>
          </p:nvSpPr>
          <p:spPr>
            <a:xfrm rot="18631592">
              <a:off x="2974882" y="3664783"/>
              <a:ext cx="270826" cy="317825"/>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grpSp>
      <p:sp>
        <p:nvSpPr>
          <p:cNvPr id="12" name="Tekstvak 11">
            <a:extLst>
              <a:ext uri="{FF2B5EF4-FFF2-40B4-BE49-F238E27FC236}">
                <a16:creationId xmlns:a16="http://schemas.microsoft.com/office/drawing/2014/main" id="{44F14BB9-BF24-48DB-89A8-BFC4245492F6}"/>
              </a:ext>
            </a:extLst>
          </p:cNvPr>
          <p:cNvSpPr txBox="1"/>
          <p:nvPr/>
        </p:nvSpPr>
        <p:spPr>
          <a:xfrm>
            <a:off x="1942032" y="2923507"/>
            <a:ext cx="816077" cy="430887"/>
          </a:xfrm>
          <a:prstGeom prst="rect">
            <a:avLst/>
          </a:prstGeom>
          <a:noFill/>
        </p:spPr>
        <p:txBody>
          <a:bodyPr wrap="square" rtlCol="0">
            <a:spAutoFit/>
          </a:bodyPr>
          <a:lstStyle/>
          <a:p>
            <a:r>
              <a:rPr lang="nl-BE" sz="1100" dirty="0"/>
              <a:t>2x voor 2 ouders  </a:t>
            </a:r>
            <a:endParaRPr lang="fr-BE" sz="1100" dirty="0"/>
          </a:p>
        </p:txBody>
      </p:sp>
      <p:pic>
        <p:nvPicPr>
          <p:cNvPr id="15" name="Afbeelding 14">
            <a:extLst>
              <a:ext uri="{FF2B5EF4-FFF2-40B4-BE49-F238E27FC236}">
                <a16:creationId xmlns:a16="http://schemas.microsoft.com/office/drawing/2014/main" id="{111491EA-24A0-4881-AF37-BBB17B77507A}"/>
              </a:ext>
            </a:extLst>
          </p:cNvPr>
          <p:cNvPicPr>
            <a:picLocks noChangeAspect="1"/>
          </p:cNvPicPr>
          <p:nvPr/>
        </p:nvPicPr>
        <p:blipFill>
          <a:blip r:embed="rId4"/>
          <a:stretch>
            <a:fillRect/>
          </a:stretch>
        </p:blipFill>
        <p:spPr>
          <a:xfrm>
            <a:off x="848478" y="4031571"/>
            <a:ext cx="4081777" cy="2634988"/>
          </a:xfrm>
          <a:prstGeom prst="rect">
            <a:avLst/>
          </a:prstGeom>
        </p:spPr>
      </p:pic>
      <p:sp>
        <p:nvSpPr>
          <p:cNvPr id="22" name="Ovaal 21">
            <a:extLst>
              <a:ext uri="{FF2B5EF4-FFF2-40B4-BE49-F238E27FC236}">
                <a16:creationId xmlns:a16="http://schemas.microsoft.com/office/drawing/2014/main" id="{49F84AB2-FF22-4F91-95E7-D5329D2BB4E6}"/>
              </a:ext>
            </a:extLst>
          </p:cNvPr>
          <p:cNvSpPr/>
          <p:nvPr/>
        </p:nvSpPr>
        <p:spPr>
          <a:xfrm>
            <a:off x="3582541" y="6242921"/>
            <a:ext cx="1222291" cy="412378"/>
          </a:xfrm>
          <a:prstGeom prst="ellipse">
            <a:avLst/>
          </a:prstGeom>
          <a:solidFill>
            <a:srgbClr val="FF0066">
              <a:alpha val="23922"/>
            </a:srgb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23" name="Pijl: omlaag 22">
            <a:extLst>
              <a:ext uri="{FF2B5EF4-FFF2-40B4-BE49-F238E27FC236}">
                <a16:creationId xmlns:a16="http://schemas.microsoft.com/office/drawing/2014/main" id="{C0544D94-34ED-4A55-AF7D-C0FAA1D8C0B8}"/>
              </a:ext>
            </a:extLst>
          </p:cNvPr>
          <p:cNvSpPr/>
          <p:nvPr/>
        </p:nvSpPr>
        <p:spPr>
          <a:xfrm rot="18631592">
            <a:off x="3315870" y="6023440"/>
            <a:ext cx="270826" cy="317825"/>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pic>
        <p:nvPicPr>
          <p:cNvPr id="24" name="Afbeelding 23">
            <a:extLst>
              <a:ext uri="{FF2B5EF4-FFF2-40B4-BE49-F238E27FC236}">
                <a16:creationId xmlns:a16="http://schemas.microsoft.com/office/drawing/2014/main" id="{49AC6415-A252-482C-BB3E-824A21CA18A1}"/>
              </a:ext>
            </a:extLst>
          </p:cNvPr>
          <p:cNvPicPr>
            <a:picLocks noChangeAspect="1"/>
          </p:cNvPicPr>
          <p:nvPr/>
        </p:nvPicPr>
        <p:blipFill>
          <a:blip r:embed="rId5"/>
          <a:stretch>
            <a:fillRect/>
          </a:stretch>
        </p:blipFill>
        <p:spPr>
          <a:xfrm>
            <a:off x="5705241" y="1824797"/>
            <a:ext cx="5761940" cy="3710764"/>
          </a:xfrm>
          <a:prstGeom prst="rect">
            <a:avLst/>
          </a:prstGeom>
        </p:spPr>
      </p:pic>
      <p:sp>
        <p:nvSpPr>
          <p:cNvPr id="25" name="Ovaal 24">
            <a:extLst>
              <a:ext uri="{FF2B5EF4-FFF2-40B4-BE49-F238E27FC236}">
                <a16:creationId xmlns:a16="http://schemas.microsoft.com/office/drawing/2014/main" id="{BFA82B8C-656F-4ABC-821E-E0B0307069F2}"/>
              </a:ext>
            </a:extLst>
          </p:cNvPr>
          <p:cNvSpPr/>
          <p:nvPr/>
        </p:nvSpPr>
        <p:spPr>
          <a:xfrm>
            <a:off x="9962674" y="5022584"/>
            <a:ext cx="1222291" cy="412378"/>
          </a:xfrm>
          <a:prstGeom prst="ellipse">
            <a:avLst/>
          </a:prstGeom>
          <a:solidFill>
            <a:srgbClr val="FF0066">
              <a:alpha val="23922"/>
            </a:srgbClr>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fr-BE"/>
          </a:p>
        </p:txBody>
      </p:sp>
      <p:sp>
        <p:nvSpPr>
          <p:cNvPr id="26" name="Pijl: omlaag 25">
            <a:extLst>
              <a:ext uri="{FF2B5EF4-FFF2-40B4-BE49-F238E27FC236}">
                <a16:creationId xmlns:a16="http://schemas.microsoft.com/office/drawing/2014/main" id="{69FF2A0F-4DAA-4A9E-A1E1-1FA4503D8638}"/>
              </a:ext>
            </a:extLst>
          </p:cNvPr>
          <p:cNvSpPr/>
          <p:nvPr/>
        </p:nvSpPr>
        <p:spPr>
          <a:xfrm rot="12703927">
            <a:off x="9501899" y="5658069"/>
            <a:ext cx="557088" cy="662100"/>
          </a:xfrm>
          <a:prstGeom prst="downArrow">
            <a:avLst/>
          </a:prstGeom>
          <a:solidFill>
            <a:schemeClr val="accent1">
              <a:lumMod val="60000"/>
              <a:lumOff val="40000"/>
            </a:schemeClr>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
        <p:nvSpPr>
          <p:cNvPr id="27" name="Tekstvak 26">
            <a:extLst>
              <a:ext uri="{FF2B5EF4-FFF2-40B4-BE49-F238E27FC236}">
                <a16:creationId xmlns:a16="http://schemas.microsoft.com/office/drawing/2014/main" id="{EB209C4D-EA81-459D-B49D-5E77C464D64A}"/>
              </a:ext>
            </a:extLst>
          </p:cNvPr>
          <p:cNvSpPr txBox="1"/>
          <p:nvPr/>
        </p:nvSpPr>
        <p:spPr>
          <a:xfrm>
            <a:off x="8136523" y="3143443"/>
            <a:ext cx="2054942" cy="615553"/>
          </a:xfrm>
          <a:prstGeom prst="rect">
            <a:avLst/>
          </a:prstGeom>
          <a:noFill/>
        </p:spPr>
        <p:txBody>
          <a:bodyPr wrap="square" rtlCol="0">
            <a:spAutoFit/>
          </a:bodyPr>
          <a:lstStyle/>
          <a:p>
            <a:r>
              <a:rPr lang="nl-BE" dirty="0">
                <a:highlight>
                  <a:srgbClr val="FFFF00"/>
                </a:highlight>
                <a:latin typeface="Segoe Print" panose="02000600000000000000" pitchFamily="2" charset="0"/>
              </a:rPr>
              <a:t>Goed nakijken!</a:t>
            </a:r>
          </a:p>
          <a:p>
            <a:pPr algn="ctr"/>
            <a:r>
              <a:rPr lang="nl-BE" sz="1600" dirty="0">
                <a:latin typeface="+mj-lt"/>
              </a:rPr>
              <a:t>Bewerken kan nog</a:t>
            </a:r>
            <a:endParaRPr lang="fr-BE" sz="1600" dirty="0">
              <a:latin typeface="+mj-lt"/>
            </a:endParaRPr>
          </a:p>
        </p:txBody>
      </p:sp>
      <p:cxnSp>
        <p:nvCxnSpPr>
          <p:cNvPr id="28" name="Verbindingslijn: gekromd 27">
            <a:extLst>
              <a:ext uri="{FF2B5EF4-FFF2-40B4-BE49-F238E27FC236}">
                <a16:creationId xmlns:a16="http://schemas.microsoft.com/office/drawing/2014/main" id="{AACE960A-72B7-4BEE-8879-AF307C947B56}"/>
              </a:ext>
            </a:extLst>
          </p:cNvPr>
          <p:cNvCxnSpPr>
            <a:cxnSpLocks/>
          </p:cNvCxnSpPr>
          <p:nvPr/>
        </p:nvCxnSpPr>
        <p:spPr>
          <a:xfrm>
            <a:off x="9956703" y="3207322"/>
            <a:ext cx="469524" cy="294144"/>
          </a:xfrm>
          <a:prstGeom prst="curvedConnector3">
            <a:avLst>
              <a:gd name="adj1" fmla="val 104446"/>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6901084"/>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1140</TotalTime>
  <Words>845</Words>
  <Application>Microsoft Office PowerPoint</Application>
  <PresentationFormat>Breedbeeld</PresentationFormat>
  <Paragraphs>111</Paragraphs>
  <Slides>18</Slides>
  <Notes>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Abadi</vt:lpstr>
      <vt:lpstr>Calibri Light</vt:lpstr>
      <vt:lpstr>Rockwell</vt:lpstr>
      <vt:lpstr>Segoe Print</vt:lpstr>
      <vt:lpstr>Wingdings</vt:lpstr>
      <vt:lpstr>Atlas</vt:lpstr>
      <vt:lpstr>STAMHOOFD</vt:lpstr>
      <vt:lpstr>Stam-watte? </vt:lpstr>
      <vt:lpstr>Ik ben ouder,  wat moet ik doen?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JOEPIE-DEPOEPIE!!!</vt:lpstr>
      <vt:lpstr>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STAMHOOFD</dc:title>
  <dc:creator>Hana De Greef</dc:creator>
  <cp:lastModifiedBy>Anouk De Vuyst</cp:lastModifiedBy>
  <cp:revision>48</cp:revision>
  <dcterms:created xsi:type="dcterms:W3CDTF">2021-04-25T10:53:34Z</dcterms:created>
  <dcterms:modified xsi:type="dcterms:W3CDTF">2021-05-24T16:45:06Z</dcterms:modified>
</cp:coreProperties>
</file>